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3"/>
    <p:sldMasterId id="2147483708" r:id="rId4"/>
  </p:sldMasterIdLst>
  <p:notesMasterIdLst>
    <p:notesMasterId r:id="rId14"/>
  </p:notesMasterIdLst>
  <p:sldIdLst>
    <p:sldId id="290" r:id="rId5"/>
    <p:sldId id="273" r:id="rId6"/>
    <p:sldId id="274" r:id="rId7"/>
    <p:sldId id="275" r:id="rId8"/>
    <p:sldId id="276" r:id="rId9"/>
    <p:sldId id="277" r:id="rId10"/>
    <p:sldId id="278" r:id="rId11"/>
    <p:sldId id="279" r:id="rId12"/>
    <p:sldId id="263" r:id="rId13"/>
    <p:sldId id="280" r:id="rId15"/>
    <p:sldId id="281" r:id="rId16"/>
  </p:sldIdLst>
  <p:sldSz cx="24377650" cy="13716000"/>
  <p:notesSz cx="6858000" cy="9144000"/>
  <p:embeddedFontLst>
    <p:embeddedFont>
      <p:font typeface="Poppins Medium" panose="00000500000000000000"/>
      <p:regular r:id="rId20"/>
      <p:bold r:id="rId21"/>
      <p:italic r:id="rId22"/>
      <p:boldItalic r:id="rId23"/>
    </p:embeddedFont>
    <p:embeddedFont>
      <p:font typeface="Poppins" panose="00000500000000000000"/>
      <p:regular r:id="rId24"/>
    </p:embeddedFont>
    <p:embeddedFont>
      <p:font typeface="Lato Light" panose="020F0502020204030203"/>
      <p:italic r:id="rId25"/>
      <p:boldItalic r:id="rId26"/>
    </p:embeddedFont>
    <p:embeddedFont>
      <p:font typeface="Roboto Medium" panose="02000000000000000000"/>
      <p:regular r:id="rId27"/>
      <p:bold r:id="rId28"/>
      <p:italic r:id="rId29"/>
      <p:boldItalic r:id="rId30"/>
    </p:embeddedFont>
    <p:embeddedFont>
      <p:font typeface="Roboto" panose="02000000000000000000"/>
      <p:regular r:id="rId31"/>
    </p:embeddedFont>
    <p:embeddedFont>
      <p:font typeface="Roboto Light" panose="02000000000000000000"/>
      <p:regular r:id="rId32"/>
      <p:bold r:id="rId33"/>
      <p:italic r:id="rId34"/>
      <p:boldItalic r:id="rId35"/>
    </p:embeddedFont>
    <p:embeddedFont>
      <p:font typeface="Roboto Thin" panose="02000000000000000000"/>
      <p:regular r:id="rId36"/>
      <p:bold r:id="rId37"/>
      <p:italic r:id="rId38"/>
      <p:boldItalic r:id="rId39"/>
    </p:embeddedFont>
    <p:embeddedFont>
      <p:font typeface="Amatic SC" panose="00000500000000000000"/>
      <p:regular r:id="rId40"/>
      <p:bold r:id="rId41"/>
    </p:embeddedFont>
    <p:embeddedFont>
      <p:font typeface="Inconsolata" panose="00000509000000000000"/>
      <p:regular r:id="rId42"/>
      <p:bold r:id="rId43"/>
    </p:embeddedFont>
    <p:embeddedFont>
      <p:font typeface="Helvetica Neue" panose="020B0604020202020204"/>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60" d="100"/>
          <a:sy n="60" d="100"/>
        </p:scale>
        <p:origin x="800" y="208"/>
      </p:cViewPr>
      <p:guideLst>
        <p:guide pos="958"/>
        <p:guide orient="horz" pos="8160"/>
        <p:guide orient="horz" pos="480"/>
        <p:guide pos="14398"/>
        <p:guide orient="horz" pos="3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4" Type="http://schemas.openxmlformats.org/officeDocument/2006/relationships/font" Target="fonts/font25.fntdata"/><Relationship Id="rId43" Type="http://schemas.openxmlformats.org/officeDocument/2006/relationships/font" Target="fonts/font24.fntdata"/><Relationship Id="rId42" Type="http://schemas.openxmlformats.org/officeDocument/2006/relationships/font" Target="fonts/font23.fntdata"/><Relationship Id="rId41" Type="http://schemas.openxmlformats.org/officeDocument/2006/relationships/font" Target="fonts/font22.fntdata"/><Relationship Id="rId40" Type="http://schemas.openxmlformats.org/officeDocument/2006/relationships/font" Target="fonts/font21.fntdata"/><Relationship Id="rId4" Type="http://schemas.openxmlformats.org/officeDocument/2006/relationships/slideMaster" Target="slideMasters/slideMaster3.xml"/><Relationship Id="rId39" Type="http://schemas.openxmlformats.org/officeDocument/2006/relationships/font" Target="fonts/font20.fntdata"/><Relationship Id="rId38" Type="http://schemas.openxmlformats.org/officeDocument/2006/relationships/font" Target="fonts/font19.fntdata"/><Relationship Id="rId37" Type="http://schemas.openxmlformats.org/officeDocument/2006/relationships/font" Target="fonts/font18.fntdata"/><Relationship Id="rId36" Type="http://schemas.openxmlformats.org/officeDocument/2006/relationships/font" Target="fonts/font17.fntdata"/><Relationship Id="rId35" Type="http://schemas.openxmlformats.org/officeDocument/2006/relationships/font" Target="fonts/font16.fntdata"/><Relationship Id="rId34" Type="http://schemas.openxmlformats.org/officeDocument/2006/relationships/font" Target="fonts/font15.fntdata"/><Relationship Id="rId33" Type="http://schemas.openxmlformats.org/officeDocument/2006/relationships/font" Target="fonts/font14.fntdata"/><Relationship Id="rId32" Type="http://schemas.openxmlformats.org/officeDocument/2006/relationships/font" Target="fonts/font13.fntdata"/><Relationship Id="rId31" Type="http://schemas.openxmlformats.org/officeDocument/2006/relationships/font" Target="fonts/font12.fntdata"/><Relationship Id="rId30" Type="http://schemas.openxmlformats.org/officeDocument/2006/relationships/font" Target="fonts/font11.fntdata"/><Relationship Id="rId3" Type="http://schemas.openxmlformats.org/officeDocument/2006/relationships/slideMaster" Target="slideMasters/slideMaster2.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notesMaster" Target="notesMasters/notesMaster1.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1pPr>
            <a:lvl2pPr marR="0" lvl="1"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1pPr>
            <a:lvl2pPr marR="0" lvl="1"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1pPr>
            <a:lvl2pPr marL="914400" marR="0" lvl="1" indent="-228600" algn="l" rtl="0">
              <a:spcBef>
                <a:spcPts val="0"/>
              </a:spcBef>
              <a:spcAft>
                <a:spcPts val="0"/>
              </a:spcAft>
              <a:buSzPts val="1400"/>
              <a:buNone/>
              <a:defRPr sz="24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2pPr>
            <a:lvl3pPr marL="1371600" marR="0" lvl="2" indent="-228600" algn="l" rtl="0">
              <a:spcBef>
                <a:spcPts val="0"/>
              </a:spcBef>
              <a:spcAft>
                <a:spcPts val="0"/>
              </a:spcAft>
              <a:buSzPts val="1400"/>
              <a:buNone/>
              <a:defRPr sz="24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3pPr>
            <a:lvl4pPr marL="1828800" marR="0" lvl="3" indent="-228600" algn="l" rtl="0">
              <a:spcBef>
                <a:spcPts val="0"/>
              </a:spcBef>
              <a:spcAft>
                <a:spcPts val="0"/>
              </a:spcAft>
              <a:buSzPts val="1400"/>
              <a:buNone/>
              <a:defRPr sz="24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4pPr>
            <a:lvl5pPr marL="2286000" marR="0" lvl="4" indent="-228600" algn="l" rtl="0">
              <a:spcBef>
                <a:spcPts val="0"/>
              </a:spcBef>
              <a:spcAft>
                <a:spcPts val="0"/>
              </a:spcAft>
              <a:buSzPts val="1400"/>
              <a:buNone/>
              <a:defRPr sz="24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5pPr>
            <a:lvl6pPr marL="2743200" marR="0" lvl="5" indent="-228600" algn="l" rtl="0">
              <a:spcBef>
                <a:spcPts val="0"/>
              </a:spcBef>
              <a:spcAft>
                <a:spcPts val="0"/>
              </a:spcAft>
              <a:buSzPts val="1400"/>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1pPr>
            <a:lvl2pPr marR="0" lvl="1"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rPr>
            </a:fld>
            <a:endParaRPr sz="12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93"/>
        <p:cNvGrpSpPr/>
        <p:nvPr/>
      </p:nvGrpSpPr>
      <p:grpSpPr>
        <a:xfrm>
          <a:off x="0" y="0"/>
          <a:ext cx="0" cy="0"/>
          <a:chOff x="0" y="0"/>
          <a:chExt cx="0" cy="0"/>
        </a:xfrm>
      </p:grpSpPr>
      <p:sp>
        <p:nvSpPr>
          <p:cNvPr id="1394" name="Google Shape;1394;g8bda237585_3_10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8bda237585_3_10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7.png"/><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srcRect t="2489" b="2498"/>
          <a:stretch>
            <a:fillRect/>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panose="02000000000000000000"/>
                <a:ea typeface="Roboto Medium" panose="02000000000000000000"/>
                <a:cs typeface="Roboto Medium" panose="02000000000000000000"/>
                <a:sym typeface="Roboto Medium" panose="02000000000000000000"/>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1pPr>
            <a:lvl2pPr marL="914400" lvl="1"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2pPr>
            <a:lvl3pPr marL="1371600" lvl="2"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3pPr>
            <a:lvl4pPr marL="1828800" lvl="3"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4pPr>
            <a:lvl5pPr marL="2286000" lvl="4"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5pPr>
            <a:lvl6pPr marL="2743200" lvl="5"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6pPr>
            <a:lvl7pPr marL="3200400" lvl="6"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7pPr>
            <a:lvl8pPr marL="3657600" lvl="7"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8pPr>
            <a:lvl9pPr marL="4114800" lvl="8" indent="-463550" rtl="0">
              <a:spcBef>
                <a:spcPts val="2100"/>
              </a:spcBef>
              <a:spcAft>
                <a:spcPts val="210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srcRect t="119" b="119"/>
          <a:stretch>
            <a:fillRect/>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1pPr>
            <a:lvl2pPr marL="914400" lvl="1"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2pPr>
            <a:lvl3pPr marL="1371600" lvl="2"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3pPr>
            <a:lvl4pPr marL="1828800" lvl="3"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4pPr>
            <a:lvl5pPr marL="2286000" lvl="4"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5pPr>
            <a:lvl6pPr marL="2743200" lvl="5"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6pPr>
            <a:lvl7pPr marL="3200400" lvl="6"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7pPr>
            <a:lvl8pPr marL="3657600" lvl="7"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8pPr>
            <a:lvl9pPr marL="4114800" lvl="8" indent="-463550" rtl="0">
              <a:spcBef>
                <a:spcPts val="2100"/>
              </a:spcBef>
              <a:spcAft>
                <a:spcPts val="210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9pPr>
          </a:lstStyle>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srcRect t="2489" b="2498"/>
          <a:stretch>
            <a:fillRect/>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srcRect l="139" r="149"/>
          <a:stretch>
            <a:fillRect/>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srcRect t="59" b="59"/>
          <a:stretch>
            <a:fillRect/>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panose="02000000000000000000"/>
                <a:ea typeface="Roboto Light" panose="02000000000000000000"/>
                <a:cs typeface="Roboto Light" panose="02000000000000000000"/>
                <a:sym typeface="Roboto Light" panose="02000000000000000000"/>
              </a:rPr>
              <a:t>Instructor Demonstration</a:t>
            </a:r>
            <a:endParaRPr sz="72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srcRect/>
          <a:stretch>
            <a:fill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srcRect t="59" b="59"/>
          <a:stretch>
            <a:fillRect/>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pic>
        <p:nvPicPr>
          <p:cNvPr id="124" name="Google Shape;124;p17"/>
          <p:cNvPicPr preferRelativeResize="0"/>
          <p:nvPr/>
        </p:nvPicPr>
        <p:blipFill>
          <a:blip r:embed="rId3"/>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srcRect t="29" b="39"/>
          <a:stretch>
            <a:fillRect/>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panose="02000000000000000000"/>
                <a:ea typeface="Roboto" panose="02000000000000000000"/>
                <a:cs typeface="Roboto" panose="02000000000000000000"/>
                <a:sym typeface="Roboto" panose="02000000000000000000"/>
              </a:rPr>
              <a:t>Suggested Time:</a:t>
            </a:r>
            <a:endParaRPr sz="3500" b="1">
              <a:solidFill>
                <a:srgbClr val="FFFFFF"/>
              </a:solidFill>
              <a:latin typeface="Roboto" panose="02000000000000000000"/>
              <a:ea typeface="Roboto" panose="02000000000000000000"/>
              <a:cs typeface="Roboto" panose="02000000000000000000"/>
              <a:sym typeface="Roboto" panose="02000000000000000000"/>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srcRect t="29" b="39"/>
          <a:stretch>
            <a:fillRect/>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1pPr>
            <a:lvl2pPr marL="914400" lvl="1"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2pPr>
            <a:lvl3pPr marL="1371600" lvl="2"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3pPr>
            <a:lvl4pPr marL="1828800" lvl="3"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4pPr>
            <a:lvl5pPr marL="2286000" lvl="4"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5pPr>
            <a:lvl6pPr marL="2743200" lvl="5"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6pPr>
            <a:lvl7pPr marL="3200400" lvl="6"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7pPr>
            <a:lvl8pPr marL="3657600" lvl="7"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8pPr>
            <a:lvl9pPr marL="4114800" lvl="8" indent="-463550" rtl="0">
              <a:spcBef>
                <a:spcPts val="2100"/>
              </a:spcBef>
              <a:spcAft>
                <a:spcPts val="210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9pPr>
          </a:lstStyle>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srcRect t="59" b="59"/>
          <a:stretch>
            <a:fillRect/>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pic>
        <p:nvPicPr>
          <p:cNvPr id="145" name="Google Shape;145;p19"/>
          <p:cNvPicPr preferRelativeResize="0"/>
          <p:nvPr/>
        </p:nvPicPr>
        <p:blipFill>
          <a:blip r:embed="rId3"/>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panose="02000000000000000000"/>
                <a:ea typeface="Roboto" panose="02000000000000000000"/>
                <a:cs typeface="Roboto" panose="02000000000000000000"/>
                <a:sym typeface="Roboto" panose="02000000000000000000"/>
              </a:rPr>
              <a:t>Suggested Time:</a:t>
            </a:r>
            <a:endParaRPr sz="3500" b="1">
              <a:solidFill>
                <a:srgbClr val="FFFFFF"/>
              </a:solidFill>
              <a:latin typeface="Roboto" panose="02000000000000000000"/>
              <a:ea typeface="Roboto" panose="02000000000000000000"/>
              <a:cs typeface="Roboto" panose="02000000000000000000"/>
              <a:sym typeface="Roboto" panose="02000000000000000000"/>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srcRect/>
          <a:stretch>
            <a:fill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1pPr>
            <a:lvl2pPr marL="914400" lvl="1"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2pPr>
            <a:lvl3pPr marL="1371600" lvl="2"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3pPr>
            <a:lvl4pPr marL="1828800" lvl="3"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4pPr>
            <a:lvl5pPr marL="2286000" lvl="4"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5pPr>
            <a:lvl6pPr marL="2743200" lvl="5"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6pPr>
            <a:lvl7pPr marL="3200400" lvl="6"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7pPr>
            <a:lvl8pPr marL="3657600" lvl="7"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8pPr>
            <a:lvl9pPr marL="4114800" lvl="8" indent="-463550" rtl="0">
              <a:spcBef>
                <a:spcPts val="2100"/>
              </a:spcBef>
              <a:spcAft>
                <a:spcPts val="210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9pPr>
          </a:lstStyle>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srcRect/>
          <a:stretch>
            <a:fill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srcRect t="59" b="59"/>
          <a:stretch>
            <a:fillRect/>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srcRect l="209" r="209"/>
          <a:stretch>
            <a:fillRect/>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pic>
        <p:nvPicPr>
          <p:cNvPr id="167" name="Google Shape;167;p21"/>
          <p:cNvPicPr preferRelativeResize="0"/>
          <p:nvPr/>
        </p:nvPicPr>
        <p:blipFill>
          <a:blip r:embed="rId4"/>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panose="02000000000000000000"/>
                <a:ea typeface="Roboto" panose="02000000000000000000"/>
                <a:cs typeface="Roboto" panose="02000000000000000000"/>
                <a:sym typeface="Roboto" panose="02000000000000000000"/>
              </a:rPr>
              <a:t>Due Date:</a:t>
            </a:r>
            <a:endParaRPr sz="3500" b="1">
              <a:solidFill>
                <a:srgbClr val="FFFFFF"/>
              </a:solidFill>
              <a:latin typeface="Roboto" panose="02000000000000000000"/>
              <a:ea typeface="Roboto" panose="02000000000000000000"/>
              <a:cs typeface="Roboto" panose="02000000000000000000"/>
              <a:sym typeface="Roboto" panose="02000000000000000000"/>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1pPr>
            <a:lvl2pPr marL="914400" lvl="1"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2pPr>
            <a:lvl3pPr marL="1371600" lvl="2"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3pPr>
            <a:lvl4pPr marL="1828800" lvl="3"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4pPr>
            <a:lvl5pPr marL="2286000" lvl="4"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5pPr>
            <a:lvl6pPr marL="2743200" lvl="5"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6pPr>
            <a:lvl7pPr marL="3200400" lvl="6"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7pPr>
            <a:lvl8pPr marL="3657600" lvl="7"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8pPr>
            <a:lvl9pPr marL="4114800" lvl="8" indent="-463550" rtl="0">
              <a:spcBef>
                <a:spcPts val="2100"/>
              </a:spcBef>
              <a:spcAft>
                <a:spcPts val="210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9pPr>
          </a:lstStyle>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srcRect l="504" r="504"/>
          <a:stretch>
            <a:fillRect/>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panose="02000000000000000000"/>
                  <a:ea typeface="Roboto Thin" panose="02000000000000000000"/>
                  <a:cs typeface="Roboto Thin" panose="02000000000000000000"/>
                  <a:sym typeface="Roboto Thin" panose="02000000000000000000"/>
                </a:rPr>
                <a:t>01</a:t>
              </a:r>
              <a:endParaRPr sz="8000">
                <a:latin typeface="Roboto Thin" panose="02000000000000000000"/>
                <a:ea typeface="Roboto Thin" panose="02000000000000000000"/>
                <a:cs typeface="Roboto Thin" panose="02000000000000000000"/>
                <a:sym typeface="Roboto Thin" panose="02000000000000000000"/>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panose="02000000000000000000"/>
                  <a:ea typeface="Roboto Thin" panose="02000000000000000000"/>
                  <a:cs typeface="Roboto Thin" panose="02000000000000000000"/>
                  <a:sym typeface="Roboto Thin" panose="02000000000000000000"/>
                </a:rPr>
                <a:t>02</a:t>
              </a:r>
              <a:endParaRPr sz="8000">
                <a:latin typeface="Roboto Thin" panose="02000000000000000000"/>
                <a:ea typeface="Roboto Thin" panose="02000000000000000000"/>
                <a:cs typeface="Roboto Thin" panose="02000000000000000000"/>
                <a:sym typeface="Roboto Thin" panose="02000000000000000000"/>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03</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04</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panose="02000000000000000000"/>
                  <a:ea typeface="Roboto Thin" panose="02000000000000000000"/>
                  <a:cs typeface="Roboto Thin" panose="02000000000000000000"/>
                  <a:sym typeface="Roboto Thin" panose="02000000000000000000"/>
                </a:rPr>
                <a:t>01</a:t>
              </a:r>
              <a:endParaRPr sz="8000">
                <a:latin typeface="Roboto Thin" panose="02000000000000000000"/>
                <a:ea typeface="Roboto Thin" panose="02000000000000000000"/>
                <a:cs typeface="Roboto Thin" panose="02000000000000000000"/>
                <a:sym typeface="Roboto Thin" panose="02000000000000000000"/>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panose="02000000000000000000"/>
                  <a:ea typeface="Roboto Thin" panose="02000000000000000000"/>
                  <a:cs typeface="Roboto Thin" panose="02000000000000000000"/>
                  <a:sym typeface="Roboto Thin" panose="02000000000000000000"/>
                </a:rPr>
                <a:t>02</a:t>
              </a:r>
              <a:endParaRPr sz="8000">
                <a:latin typeface="Roboto Thin" panose="02000000000000000000"/>
                <a:ea typeface="Roboto Thin" panose="02000000000000000000"/>
                <a:cs typeface="Roboto Thin" panose="02000000000000000000"/>
                <a:sym typeface="Roboto Thin" panose="02000000000000000000"/>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03</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04</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05</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01</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02</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03</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04</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05</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06</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01</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02</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03</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04</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05</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panose="02000000000000000000"/>
                  <a:ea typeface="Roboto Thin" panose="02000000000000000000"/>
                  <a:cs typeface="Roboto Thin" panose="02000000000000000000"/>
                  <a:sym typeface="Roboto Thin" panose="02000000000000000000"/>
                </a:rPr>
                <a:t>06</a:t>
              </a:r>
              <a:endParaRPr sz="8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panose="02000000000000000000"/>
                  <a:ea typeface="Roboto Light" panose="02000000000000000000"/>
                  <a:cs typeface="Roboto Light" panose="02000000000000000000"/>
                  <a:sym typeface="Roboto Light" panose="02000000000000000000"/>
                </a:rPr>
                <a:t>01</a:t>
              </a:r>
              <a:endParaRPr sz="69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panose="02000000000000000000"/>
                  <a:ea typeface="Roboto Light" panose="02000000000000000000"/>
                  <a:cs typeface="Roboto Light" panose="02000000000000000000"/>
                  <a:sym typeface="Roboto Light" panose="02000000000000000000"/>
                </a:rPr>
                <a:t>02</a:t>
              </a:r>
              <a:endParaRPr sz="69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panose="02000000000000000000"/>
                  <a:ea typeface="Roboto Light" panose="02000000000000000000"/>
                  <a:cs typeface="Roboto Light" panose="02000000000000000000"/>
                  <a:sym typeface="Roboto Light" panose="02000000000000000000"/>
                </a:rPr>
                <a:t>03</a:t>
              </a:r>
              <a:endParaRPr sz="69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panose="02000000000000000000"/>
                  <a:ea typeface="Roboto Light" panose="02000000000000000000"/>
                  <a:cs typeface="Roboto Light" panose="02000000000000000000"/>
                  <a:sym typeface="Roboto Light" panose="02000000000000000000"/>
                </a:rPr>
                <a:t>04</a:t>
              </a:r>
              <a:endParaRPr sz="69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panose="02000000000000000000"/>
                  <a:ea typeface="Roboto Light" panose="02000000000000000000"/>
                  <a:cs typeface="Roboto Light" panose="02000000000000000000"/>
                  <a:sym typeface="Roboto Light" panose="02000000000000000000"/>
                </a:rPr>
                <a:t>05</a:t>
              </a:r>
              <a:endParaRPr sz="69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panose="02000000000000000000"/>
                  <a:ea typeface="Roboto Light" panose="02000000000000000000"/>
                  <a:cs typeface="Roboto Light" panose="02000000000000000000"/>
                  <a:sym typeface="Roboto Light" panose="02000000000000000000"/>
                </a:rPr>
                <a:t>06</a:t>
              </a:r>
              <a:endParaRPr sz="69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panose="02000000000000000000"/>
                  <a:ea typeface="Roboto Light" panose="02000000000000000000"/>
                  <a:cs typeface="Roboto Light" panose="02000000000000000000"/>
                  <a:sym typeface="Roboto Light" panose="02000000000000000000"/>
                </a:rPr>
                <a:t>07</a:t>
              </a:r>
              <a:endParaRPr sz="69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07</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08</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05</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06</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03</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04</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01</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02</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07</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08</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05</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06</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03</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04</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01</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panose="02000000000000000000"/>
                  <a:ea typeface="Roboto Light" panose="02000000000000000000"/>
                  <a:cs typeface="Roboto Light" panose="02000000000000000000"/>
                  <a:sym typeface="Roboto Light" panose="02000000000000000000"/>
                </a:rPr>
                <a:t>02</a:t>
              </a:r>
              <a:endParaRPr sz="53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panose="02000000000000000000"/>
                  <a:ea typeface="Roboto Light" panose="02000000000000000000"/>
                  <a:cs typeface="Roboto Light" panose="02000000000000000000"/>
                  <a:sym typeface="Roboto Light" panose="02000000000000000000"/>
                </a:rPr>
                <a:t>01</a:t>
              </a:r>
              <a:endParaRPr sz="5600">
                <a:latin typeface="Roboto Light" panose="02000000000000000000"/>
                <a:ea typeface="Roboto Light" panose="02000000000000000000"/>
                <a:cs typeface="Roboto Light" panose="02000000000000000000"/>
                <a:sym typeface="Roboto Light" panose="02000000000000000000"/>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panose="02000000000000000000"/>
                  <a:ea typeface="Roboto Light" panose="02000000000000000000"/>
                  <a:cs typeface="Roboto Light" panose="02000000000000000000"/>
                  <a:sym typeface="Roboto Light" panose="02000000000000000000"/>
                </a:rPr>
                <a:t>02</a:t>
              </a:r>
              <a:endParaRPr sz="5600">
                <a:latin typeface="Roboto Light" panose="02000000000000000000"/>
                <a:ea typeface="Roboto Light" panose="02000000000000000000"/>
                <a:cs typeface="Roboto Light" panose="02000000000000000000"/>
                <a:sym typeface="Roboto Light" panose="02000000000000000000"/>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panose="02000000000000000000"/>
                  <a:ea typeface="Roboto Light" panose="02000000000000000000"/>
                  <a:cs typeface="Roboto Light" panose="02000000000000000000"/>
                  <a:sym typeface="Roboto Light" panose="02000000000000000000"/>
                </a:rPr>
                <a:t>03</a:t>
              </a:r>
              <a:endParaRPr sz="5600">
                <a:latin typeface="Roboto Light" panose="02000000000000000000"/>
                <a:ea typeface="Roboto Light" panose="02000000000000000000"/>
                <a:cs typeface="Roboto Light" panose="02000000000000000000"/>
                <a:sym typeface="Roboto Light" panose="02000000000000000000"/>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panose="02000000000000000000"/>
              <a:ea typeface="Roboto Light" panose="02000000000000000000"/>
              <a:cs typeface="Roboto Light" panose="02000000000000000000"/>
              <a:sym typeface="Roboto Light" panose="02000000000000000000"/>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panose="02000000000000000000"/>
                <a:ea typeface="Roboto Light" panose="02000000000000000000"/>
                <a:cs typeface="Roboto Light" panose="02000000000000000000"/>
                <a:sym typeface="Roboto Light" panose="02000000000000000000"/>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srcRect t="2489" b="2498"/>
          <a:stretch>
            <a:fillRect/>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panose="020B0604020202020204"/>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panose="02000000000000000000"/>
                <a:ea typeface="Roboto Medium" panose="02000000000000000000"/>
                <a:cs typeface="Roboto Medium" panose="02000000000000000000"/>
                <a:sym typeface="Roboto Medium" panose="02000000000000000000"/>
              </a:rPr>
              <a:t>Web Development</a:t>
            </a:r>
            <a:endParaRPr sz="48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pic>
        <p:nvPicPr>
          <p:cNvPr id="23" name="Google Shape;23;p5"/>
          <p:cNvPicPr preferRelativeResize="0"/>
          <p:nvPr/>
        </p:nvPicPr>
        <p:blipFill>
          <a:blip r:embed="rId3"/>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p:txBody>
      </p:sp>
      <p:pic>
        <p:nvPicPr>
          <p:cNvPr id="27" name="Google Shape;27;p5"/>
          <p:cNvPicPr preferRelativeResize="0"/>
          <p:nvPr/>
        </p:nvPicPr>
        <p:blipFill>
          <a:blip r:embed="rId4"/>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panose="02000000000000000000"/>
                <a:ea typeface="Roboto Light" panose="02000000000000000000"/>
                <a:cs typeface="Roboto Light" panose="02000000000000000000"/>
                <a:sym typeface="Roboto Light" panose="02000000000000000000"/>
              </a:rPr>
              <a:t>01</a:t>
            </a:r>
            <a:endParaRPr sz="12800">
              <a:latin typeface="Roboto Light" panose="02000000000000000000"/>
              <a:ea typeface="Roboto Light" panose="02000000000000000000"/>
              <a:cs typeface="Roboto Light" panose="02000000000000000000"/>
              <a:sym typeface="Roboto Light" panose="02000000000000000000"/>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panose="02000000000000000000"/>
                <a:ea typeface="Roboto Light" panose="02000000000000000000"/>
                <a:cs typeface="Roboto Light" panose="02000000000000000000"/>
                <a:sym typeface="Roboto Light" panose="02000000000000000000"/>
              </a:rPr>
              <a:t>02</a:t>
            </a:r>
            <a:endParaRPr sz="12800">
              <a:latin typeface="Roboto Light" panose="02000000000000000000"/>
              <a:ea typeface="Roboto Light" panose="02000000000000000000"/>
              <a:cs typeface="Roboto Light" panose="02000000000000000000"/>
              <a:sym typeface="Roboto Light" panose="02000000000000000000"/>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panose="02000000000000000000"/>
                <a:ea typeface="Roboto Light" panose="02000000000000000000"/>
                <a:cs typeface="Roboto Light" panose="02000000000000000000"/>
                <a:sym typeface="Roboto Light" panose="02000000000000000000"/>
              </a:rPr>
              <a:t>03</a:t>
            </a:r>
            <a:endParaRPr sz="12800">
              <a:latin typeface="Roboto Light" panose="02000000000000000000"/>
              <a:ea typeface="Roboto Light" panose="02000000000000000000"/>
              <a:cs typeface="Roboto Light" panose="02000000000000000000"/>
              <a:sym typeface="Roboto Light" panose="02000000000000000000"/>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panose="02000000000000000000"/>
                <a:ea typeface="Roboto Light" panose="02000000000000000000"/>
                <a:cs typeface="Roboto Light" panose="02000000000000000000"/>
                <a:sym typeface="Roboto Light" panose="02000000000000000000"/>
              </a:rPr>
              <a:t>04</a:t>
            </a:r>
            <a:endParaRPr sz="12800">
              <a:latin typeface="Roboto Light" panose="02000000000000000000"/>
              <a:ea typeface="Roboto Light" panose="02000000000000000000"/>
              <a:cs typeface="Roboto Light" panose="02000000000000000000"/>
              <a:sym typeface="Roboto Light" panose="02000000000000000000"/>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panose="02000000000000000000"/>
                <a:ea typeface="Roboto Light" panose="02000000000000000000"/>
                <a:cs typeface="Roboto Light" panose="02000000000000000000"/>
                <a:sym typeface="Roboto Light" panose="02000000000000000000"/>
              </a:rPr>
              <a:t>05</a:t>
            </a:r>
            <a:endParaRPr sz="12800">
              <a:latin typeface="Roboto Light" panose="02000000000000000000"/>
              <a:ea typeface="Roboto Light" panose="02000000000000000000"/>
              <a:cs typeface="Roboto Light" panose="02000000000000000000"/>
              <a:sym typeface="Roboto Light" panose="02000000000000000000"/>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srcRect t="1830" b="1830"/>
          <a:stretch>
            <a:fillRect/>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srcRect t="228" b="238"/>
          <a:stretch>
            <a:fillRect/>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srcRect t="228" b="238"/>
          <a:stretch>
            <a:fillRect/>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srcRect t="1830" b="1830"/>
          <a:stretch>
            <a:fillRect/>
          </a:stretch>
        </p:blipFill>
        <p:spPr>
          <a:xfrm>
            <a:off x="1145750" y="8219361"/>
            <a:ext cx="2094299" cy="16184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srcRect t="1830" b="1830"/>
          <a:stretch>
            <a:fillRect/>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srcRect t="1830" b="1830"/>
          <a:stretch>
            <a:fillRect/>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srcRect t="1830" b="1830"/>
          <a:stretch>
            <a:fillRect/>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srcRect t="1830" b="1830"/>
          <a:stretch>
            <a:fillRect/>
          </a:stretch>
        </p:blipFill>
        <p:spPr>
          <a:xfrm>
            <a:off x="1145750" y="8219361"/>
            <a:ext cx="2094299" cy="1618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srcRect t="1774" b="1765"/>
          <a:stretch>
            <a:fillRect/>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srcRect t="1774" b="1765"/>
          <a:stretch>
            <a:fillRect/>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srcRect t="1774" b="1765"/>
          <a:stretch>
            <a:fillRect/>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srcRect t="1774" b="1765"/>
          <a:stretch>
            <a:fillRect/>
          </a:stretch>
        </p:blipFill>
        <p:spPr>
          <a:xfrm>
            <a:off x="1152516" y="10444195"/>
            <a:ext cx="2094299" cy="1618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srcRect t="475" b="465"/>
          <a:stretch>
            <a:fillRect/>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srcRect t="475" b="465"/>
          <a:stretch>
            <a:fillRect/>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srcRect t="475" b="465"/>
          <a:stretch>
            <a:fillRect/>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srcRect t="475" b="465"/>
          <a:stretch>
            <a:fillRect/>
          </a:stretch>
        </p:blipFill>
        <p:spPr>
          <a:xfrm>
            <a:off x="1152516" y="10444195"/>
            <a:ext cx="2094299" cy="161797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srcRect t="1830" b="1830"/>
          <a:stretch>
            <a:fillRect/>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srcRect t="228" b="238"/>
          <a:stretch>
            <a:fillRect/>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srcRect t="1830" b="1830"/>
          <a:stretch>
            <a:fillRect/>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srcRect t="228" b="238"/>
          <a:stretch>
            <a:fillRect/>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srcRect t="1830" b="1830"/>
          <a:stretch>
            <a:fillRect/>
          </a:stretch>
        </p:blipFill>
        <p:spPr>
          <a:xfrm>
            <a:off x="1145750" y="10875461"/>
            <a:ext cx="2094297" cy="16184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srcRect t="1830" b="1830"/>
          <a:stretch>
            <a:fillRect/>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srcRect t="1830" b="1830"/>
          <a:stretch>
            <a:fillRect/>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srcRect t="1830" b="1830"/>
          <a:stretch>
            <a:fillRect/>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srcRect t="1830" b="1830"/>
          <a:stretch>
            <a:fillRect/>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srcRect t="1830" b="1830"/>
          <a:stretch>
            <a:fillRect/>
          </a:stretch>
        </p:blipFill>
        <p:spPr>
          <a:xfrm>
            <a:off x="1145750" y="10875461"/>
            <a:ext cx="2094297" cy="16184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srcRect t="1774" b="1765"/>
          <a:stretch>
            <a:fillRect/>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srcRect t="1774" b="1765"/>
          <a:stretch>
            <a:fillRect/>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srcRect t="1774" b="1765"/>
          <a:stretch>
            <a:fillRect/>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srcRect t="1774" b="1765"/>
          <a:stretch>
            <a:fillRect/>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srcRect t="1774" b="1765"/>
          <a:stretch>
            <a:fillRect/>
          </a:stretch>
        </p:blipFill>
        <p:spPr>
          <a:xfrm>
            <a:off x="1145750" y="10875461"/>
            <a:ext cx="2094297" cy="16184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srcRect t="475" b="465"/>
          <a:stretch>
            <a:fillRect/>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srcRect t="475" b="465"/>
          <a:stretch>
            <a:fillRect/>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srcRect t="475" b="465"/>
          <a:stretch>
            <a:fillRect/>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srcRect t="475" b="465"/>
          <a:stretch>
            <a:fillRect/>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srcRect t="475" b="465"/>
          <a:stretch>
            <a:fillRect/>
          </a:stretch>
        </p:blipFill>
        <p:spPr>
          <a:xfrm>
            <a:off x="1145750" y="10875461"/>
            <a:ext cx="2094298" cy="161797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srcRect t="1830" b="1830"/>
          <a:stretch>
            <a:fillRect/>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srcRect t="228" b="238"/>
          <a:stretch>
            <a:fillRect/>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srcRect t="1830" b="1830"/>
          <a:stretch>
            <a:fillRect/>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srcRect t="228" b="238"/>
          <a:stretch>
            <a:fillRect/>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srcRect t="1830" b="1830"/>
          <a:stretch>
            <a:fillRect/>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srcRect t="228" b="238"/>
          <a:stretch>
            <a:fillRect/>
          </a:stretch>
        </p:blipFill>
        <p:spPr>
          <a:xfrm>
            <a:off x="1145750" y="11208725"/>
            <a:ext cx="1540411" cy="119009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srcRect t="2489" b="2498"/>
          <a:stretch>
            <a:fillRect/>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panose="02000000000000000000"/>
                <a:ea typeface="Roboto Medium" panose="02000000000000000000"/>
                <a:cs typeface="Roboto Medium" panose="02000000000000000000"/>
                <a:sym typeface="Roboto Medium" panose="02000000000000000000"/>
              </a:rPr>
              <a:t>UX/UI Design</a:t>
            </a:r>
            <a:endParaRPr sz="48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pic>
        <p:nvPicPr>
          <p:cNvPr id="32" name="Google Shape;32;p6"/>
          <p:cNvPicPr preferRelativeResize="0"/>
          <p:nvPr/>
        </p:nvPicPr>
        <p:blipFill>
          <a:blip r:embed="rId3"/>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p:txBody>
      </p:sp>
      <p:pic>
        <p:nvPicPr>
          <p:cNvPr id="36" name="Google Shape;36;p6"/>
          <p:cNvPicPr preferRelativeResize="0"/>
          <p:nvPr/>
        </p:nvPicPr>
        <p:blipFill>
          <a:blip r:embed="rId4"/>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panose="020B0604020202020204"/>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srcRect t="1830" b="1830"/>
          <a:stretch>
            <a:fillRect/>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srcRect t="1830" b="1830"/>
          <a:stretch>
            <a:fillRect/>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srcRect t="1830" b="1830"/>
          <a:stretch>
            <a:fillRect/>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srcRect t="1830" b="1830"/>
          <a:stretch>
            <a:fillRect/>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srcRect t="1830" b="1830"/>
          <a:stretch>
            <a:fillRect/>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srcRect t="1830" b="1830"/>
          <a:stretch>
            <a:fillRect/>
          </a:stretch>
        </p:blipFill>
        <p:spPr>
          <a:xfrm>
            <a:off x="1145750" y="11208725"/>
            <a:ext cx="1540411" cy="1190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srcRect t="1774" b="1765"/>
          <a:stretch>
            <a:fillRect/>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srcRect t="1774" b="1765"/>
          <a:stretch>
            <a:fillRect/>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srcRect t="1774" b="1765"/>
          <a:stretch>
            <a:fillRect/>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srcRect t="1774" b="1765"/>
          <a:stretch>
            <a:fillRect/>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srcRect t="1774" b="1765"/>
          <a:stretch>
            <a:fillRect/>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srcRect t="1774" b="1765"/>
          <a:stretch>
            <a:fillRect/>
          </a:stretch>
        </p:blipFill>
        <p:spPr>
          <a:xfrm>
            <a:off x="1145750" y="11208725"/>
            <a:ext cx="1540411" cy="1190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srcRect t="465" b="475"/>
          <a:stretch>
            <a:fillRect/>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srcRect t="465" b="475"/>
          <a:stretch>
            <a:fillRect/>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srcRect t="465" b="475"/>
          <a:stretch>
            <a:fillRect/>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srcRect t="465" b="475"/>
          <a:stretch>
            <a:fillRect/>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srcRect t="465" b="475"/>
          <a:stretch>
            <a:fillRect/>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srcRect t="465" b="475"/>
          <a:stretch>
            <a:fillRect/>
          </a:stretch>
        </p:blipFill>
        <p:spPr>
          <a:xfrm>
            <a:off x="1145750" y="11208725"/>
            <a:ext cx="1540411" cy="119009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srcRect t="1830" b="1830"/>
          <a:stretch>
            <a:fillRect/>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srcRect t="1047" b="1037"/>
          <a:stretch>
            <a:fillRect/>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srcRect t="1830" b="1830"/>
          <a:stretch>
            <a:fillRect/>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srcRect t="1047" b="1037"/>
          <a:stretch>
            <a:fillRect/>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srcRect t="1830" b="1830"/>
          <a:stretch>
            <a:fillRect/>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srcRect t="1380" b="1390"/>
          <a:stretch>
            <a:fillRect/>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srcRect t="1830" b="1830"/>
          <a:stretch>
            <a:fillRect/>
          </a:stretch>
        </p:blipFill>
        <p:spPr>
          <a:xfrm>
            <a:off x="1145750" y="11582400"/>
            <a:ext cx="1388916" cy="104851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srcRect t="1830" b="1830"/>
          <a:stretch>
            <a:fillRect/>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srcRect t="1830" b="1830"/>
          <a:stretch>
            <a:fillRect/>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srcRect t="1830" b="1830"/>
          <a:stretch>
            <a:fillRect/>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srcRect t="1830" b="1830"/>
          <a:stretch>
            <a:fillRect/>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srcRect t="1830" b="1830"/>
          <a:stretch>
            <a:fillRect/>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srcRect t="1830" b="1830"/>
          <a:stretch>
            <a:fillRect/>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srcRect t="1830" b="1830"/>
          <a:stretch>
            <a:fillRect/>
          </a:stretch>
        </p:blipFill>
        <p:spPr>
          <a:xfrm>
            <a:off x="1145750" y="11582400"/>
            <a:ext cx="1388916" cy="104851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srcRect t="2552" b="2561"/>
          <a:stretch>
            <a:fillRect/>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srcRect t="2552" b="2561"/>
          <a:stretch>
            <a:fillRect/>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srcRect t="2552" b="2561"/>
          <a:stretch>
            <a:fillRect/>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srcRect t="2552" b="2561"/>
          <a:stretch>
            <a:fillRect/>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srcRect t="2552" b="2561"/>
          <a:stretch>
            <a:fillRect/>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srcRect t="2883" b="2892"/>
          <a:stretch>
            <a:fillRect/>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srcRect t="2883" b="2892"/>
          <a:stretch>
            <a:fillRect/>
          </a:stretch>
        </p:blipFill>
        <p:spPr>
          <a:xfrm>
            <a:off x="1145750" y="11582400"/>
            <a:ext cx="1388917" cy="104851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srcRect t="1276" b="1276"/>
          <a:stretch>
            <a:fillRect/>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srcRect t="1276" b="1276"/>
          <a:stretch>
            <a:fillRect/>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srcRect t="1276" b="1276"/>
          <a:stretch>
            <a:fillRect/>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srcRect t="1276" b="1276"/>
          <a:stretch>
            <a:fillRect/>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srcRect t="1276" b="1276"/>
          <a:stretch>
            <a:fillRect/>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srcRect t="1616" b="1616"/>
          <a:stretch>
            <a:fillRect/>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srcRect t="1616" b="1616"/>
          <a:stretch>
            <a:fillRect/>
          </a:stretch>
        </p:blipFill>
        <p:spPr>
          <a:xfrm>
            <a:off x="1145750" y="11582400"/>
            <a:ext cx="1388917" cy="1048512"/>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srcRect t="1830" b="1830"/>
          <a:stretch>
            <a:fillRect/>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srcRect t="1047" b="1037"/>
          <a:stretch>
            <a:fillRect/>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srcRect t="1830" b="1830"/>
          <a:stretch>
            <a:fillRect/>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srcRect t="1047" b="1037"/>
          <a:stretch>
            <a:fillRect/>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srcRect t="1830" b="1830"/>
          <a:stretch>
            <a:fillRect/>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srcRect t="1047" b="1037"/>
          <a:stretch>
            <a:fillRect/>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srcRect t="1830" b="1830"/>
          <a:stretch>
            <a:fillRect/>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srcRect t="1047" b="1037"/>
          <a:stretch>
            <a:fillRect/>
          </a:stretch>
        </p:blipFill>
        <p:spPr>
          <a:xfrm>
            <a:off x="1145750" y="11505768"/>
            <a:ext cx="1267637" cy="96365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srcRect t="1830" b="1830"/>
          <a:stretch>
            <a:fillRect/>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srcRect t="1830" b="1830"/>
          <a:stretch>
            <a:fillRect/>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srcRect t="1830" b="1830"/>
          <a:stretch>
            <a:fillRect/>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srcRect t="1830" b="1830"/>
          <a:stretch>
            <a:fillRect/>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srcRect t="1830" b="1830"/>
          <a:stretch>
            <a:fillRect/>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srcRect t="1830" b="1830"/>
          <a:stretch>
            <a:fillRect/>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srcRect t="1830" b="1830"/>
          <a:stretch>
            <a:fillRect/>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srcRect t="1830" b="1830"/>
          <a:stretch>
            <a:fillRect/>
          </a:stretch>
        </p:blipFill>
        <p:spPr>
          <a:xfrm>
            <a:off x="1145750" y="11505768"/>
            <a:ext cx="1267638" cy="96365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srcRect t="2552" b="2561"/>
          <a:stretch>
            <a:fillRect/>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srcRect t="2552" b="2561"/>
          <a:stretch>
            <a:fillRect/>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srcRect t="2552" b="2561"/>
          <a:stretch>
            <a:fillRect/>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srcRect t="2552" b="2561"/>
          <a:stretch>
            <a:fillRect/>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srcRect t="2552" b="2561"/>
          <a:stretch>
            <a:fillRect/>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srcRect t="2552" b="2561"/>
          <a:stretch>
            <a:fillRect/>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srcRect t="2552" b="2561"/>
          <a:stretch>
            <a:fillRect/>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srcRect t="2552" b="2561"/>
          <a:stretch>
            <a:fillRect/>
          </a:stretch>
        </p:blipFill>
        <p:spPr>
          <a:xfrm>
            <a:off x="1145750" y="11505768"/>
            <a:ext cx="1267638" cy="96365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srcRect t="2489" b="2498"/>
          <a:stretch>
            <a:fillRect/>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panose="02000000000000000000"/>
                <a:ea typeface="Roboto Medium" panose="02000000000000000000"/>
                <a:cs typeface="Roboto Medium" panose="02000000000000000000"/>
                <a:sym typeface="Roboto Medium" panose="02000000000000000000"/>
              </a:rPr>
              <a:t>Cybersecurity</a:t>
            </a:r>
            <a:endParaRPr sz="48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pic>
        <p:nvPicPr>
          <p:cNvPr id="42" name="Google Shape;42;p7"/>
          <p:cNvPicPr preferRelativeResize="0"/>
          <p:nvPr/>
        </p:nvPicPr>
        <p:blipFill>
          <a:blip r:embed="rId3"/>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p:txBody>
      </p:sp>
      <p:pic>
        <p:nvPicPr>
          <p:cNvPr id="46" name="Google Shape;46;p7"/>
          <p:cNvPicPr preferRelativeResize="0"/>
          <p:nvPr/>
        </p:nvPicPr>
        <p:blipFill>
          <a:blip r:embed="rId4"/>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panose="020B0604020202020204"/>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srcRect t="1276" b="1276"/>
          <a:stretch>
            <a:fillRect/>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srcRect t="1276" b="1276"/>
          <a:stretch>
            <a:fillRect/>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srcRect t="1276" b="1276"/>
          <a:stretch>
            <a:fillRect/>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srcRect t="1276" b="1276"/>
          <a:stretch>
            <a:fillRect/>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srcRect t="1276" b="1276"/>
          <a:stretch>
            <a:fillRect/>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srcRect t="1276" b="1276"/>
          <a:stretch>
            <a:fillRect/>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srcRect t="1276" b="1276"/>
          <a:stretch>
            <a:fillRect/>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srcRect t="1276" b="1276"/>
          <a:stretch>
            <a:fillRect/>
          </a:stretch>
        </p:blipFill>
        <p:spPr>
          <a:xfrm>
            <a:off x="1145750" y="11505768"/>
            <a:ext cx="1267638" cy="96365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srcRect t="59" b="59"/>
          <a:stretch>
            <a:fillRect/>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srcRect t="2489" b="2498"/>
          <a:stretch>
            <a:fillRect/>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panose="02000000000000000000"/>
                <a:ea typeface="Roboto Medium" panose="02000000000000000000"/>
                <a:cs typeface="Roboto Medium" panose="02000000000000000000"/>
                <a:sym typeface="Roboto Medium" panose="02000000000000000000"/>
              </a:rPr>
              <a:t>Time’s Up! </a:t>
            </a:r>
            <a:r>
              <a:rPr lang="en-US" sz="9600">
                <a:latin typeface="Roboto Light" panose="02000000000000000000"/>
                <a:ea typeface="Roboto Light" panose="02000000000000000000"/>
                <a:cs typeface="Roboto Light" panose="02000000000000000000"/>
                <a:sym typeface="Roboto Light" panose="02000000000000000000"/>
              </a:rPr>
              <a:t>Let’s Review.</a:t>
            </a:r>
            <a:endParaRPr sz="9600">
              <a:latin typeface="Roboto Light" panose="02000000000000000000"/>
              <a:ea typeface="Roboto Light" panose="02000000000000000000"/>
              <a:cs typeface="Roboto Light" panose="02000000000000000000"/>
              <a:sym typeface="Roboto Light" panose="02000000000000000000"/>
            </a:endParaRPr>
          </a:p>
        </p:txBody>
      </p:sp>
      <p:pic>
        <p:nvPicPr>
          <p:cNvPr id="1030" name="Google Shape;1030;p54"/>
          <p:cNvPicPr preferRelativeResize="0"/>
          <p:nvPr/>
        </p:nvPicPr>
        <p:blipFill>
          <a:blip r:embed="rId3"/>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panose="02000000000000000000"/>
                <a:ea typeface="Roboto Light" panose="02000000000000000000"/>
                <a:cs typeface="Roboto Light" panose="02000000000000000000"/>
                <a:sym typeface="Roboto Light" panose="02000000000000000000"/>
              </a:rPr>
              <a:t>Take a Break!</a:t>
            </a:r>
            <a:endParaRPr sz="12800">
              <a:latin typeface="Roboto Light" panose="02000000000000000000"/>
              <a:ea typeface="Roboto Light" panose="02000000000000000000"/>
              <a:cs typeface="Roboto Light" panose="02000000000000000000"/>
              <a:sym typeface="Roboto Light" panose="02000000000000000000"/>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srcRect/>
          <a:stretch>
            <a:fill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panose="02000000000000000000"/>
                <a:ea typeface="Roboto Light" panose="02000000000000000000"/>
                <a:cs typeface="Roboto Light" panose="02000000000000000000"/>
                <a:sym typeface="Roboto Light" panose="02000000000000000000"/>
              </a:rPr>
              <a:t>Take a Break!</a:t>
            </a:r>
            <a:endParaRPr sz="12800">
              <a:latin typeface="Roboto Light" panose="02000000000000000000"/>
              <a:ea typeface="Roboto Light" panose="02000000000000000000"/>
              <a:cs typeface="Roboto Light" panose="02000000000000000000"/>
              <a:sym typeface="Roboto Light" panose="02000000000000000000"/>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srcRect/>
          <a:stretch>
            <a:fill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panose="02000000000000000000"/>
                <a:ea typeface="Roboto Light" panose="02000000000000000000"/>
                <a:cs typeface="Roboto Light" panose="02000000000000000000"/>
                <a:sym typeface="Roboto Light" panose="02000000000000000000"/>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panose="02000000000000000000"/>
                <a:ea typeface="Roboto Medium" panose="02000000000000000000"/>
                <a:cs typeface="Roboto Medium" panose="02000000000000000000"/>
                <a:sym typeface="Roboto Medium" panose="02000000000000000000"/>
              </a:rPr>
              <a:t>Time For a Quick Video</a:t>
            </a:r>
            <a:endParaRPr sz="6400">
              <a:latin typeface="Roboto Medium" panose="02000000000000000000"/>
              <a:ea typeface="Roboto Medium" panose="02000000000000000000"/>
              <a:cs typeface="Roboto Medium" panose="02000000000000000000"/>
              <a:sym typeface="Roboto Medium" panose="02000000000000000000"/>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srcRect/>
          <a:stretch>
            <a:fill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fld>
            <a:endParaRPr lang="en-US"/>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panose="02000000000000000000"/>
                <a:ea typeface="Roboto Medium" panose="02000000000000000000"/>
                <a:cs typeface="Roboto Medium" panose="02000000000000000000"/>
                <a:sym typeface="Roboto Medium" panose="02000000000000000000"/>
              </a:rPr>
              <a:t>Time For a Quick Video</a:t>
            </a:r>
            <a:endParaRPr sz="6400">
              <a:latin typeface="Roboto Medium" panose="02000000000000000000"/>
              <a:ea typeface="Roboto Medium" panose="02000000000000000000"/>
              <a:cs typeface="Roboto Medium" panose="02000000000000000000"/>
              <a:sym typeface="Roboto Medium" panose="02000000000000000000"/>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panose="02000000000000000000"/>
                <a:ea typeface="Roboto Light" panose="02000000000000000000"/>
                <a:cs typeface="Roboto Light" panose="02000000000000000000"/>
                <a:sym typeface="Roboto Light" panose="02000000000000000000"/>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panose="00000500000000000000"/>
                <a:ea typeface="Amatic SC" panose="00000500000000000000"/>
                <a:cs typeface="Amatic SC" panose="00000500000000000000"/>
                <a:sym typeface="Amatic SC" panose="00000500000000000000"/>
              </a:rPr>
              <a:t>Peer Review</a:t>
            </a:r>
            <a:endParaRPr sz="25600">
              <a:solidFill>
                <a:srgbClr val="1155CC"/>
              </a:solidFill>
              <a:latin typeface="Amatic SC" panose="00000500000000000000"/>
              <a:ea typeface="Amatic SC" panose="00000500000000000000"/>
              <a:cs typeface="Amatic SC" panose="00000500000000000000"/>
              <a:sym typeface="Amatic SC" panose="00000500000000000000"/>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panose="00000509000000000000"/>
                <a:ea typeface="Inconsolata" panose="00000509000000000000"/>
                <a:cs typeface="Inconsolata" panose="00000509000000000000"/>
                <a:sym typeface="Inconsolata" panose="00000509000000000000"/>
              </a:rPr>
              <a:t>&lt;Time to Code&gt;</a:t>
            </a:r>
            <a:endParaRPr sz="12000">
              <a:latin typeface="Inconsolata" panose="00000509000000000000"/>
              <a:ea typeface="Inconsolata" panose="00000509000000000000"/>
              <a:cs typeface="Inconsolata" panose="00000509000000000000"/>
              <a:sym typeface="Inconsolata" panose="00000509000000000000"/>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panose="020B0604020202020204"/>
              <a:buNone/>
              <a:defRPr sz="68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srcRect t="2489" b="2498"/>
          <a:stretch>
            <a:fillRect/>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pic>
        <p:nvPicPr>
          <p:cNvPr id="51" name="Google Shape;51;p8"/>
          <p:cNvPicPr preferRelativeResize="0"/>
          <p:nvPr/>
        </p:nvPicPr>
        <p:blipFill>
          <a:blip r:embed="rId3"/>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panose="02000000000000000000"/>
                <a:ea typeface="Roboto Medium" panose="02000000000000000000"/>
                <a:cs typeface="Roboto Medium" panose="02000000000000000000"/>
                <a:sym typeface="Roboto Medium" panose="02000000000000000000"/>
              </a:rPr>
              <a:t>Data Boot Camp</a:t>
            </a:r>
            <a:endParaRPr sz="48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panose="020B0604020202020204"/>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panose="020B0604020202020204"/>
              <a:buNone/>
              <a:defRPr sz="150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panose="020B0604020202020204"/>
                  <a:buNone/>
                </a:pPr>
                <a:endParaRPr sz="32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082" name="Google Shape;1082;p63" descr="Google Shape;410;p58"/>
              <p:cNvPicPr preferRelativeResize="0"/>
              <p:nvPr/>
            </p:nvPicPr>
            <p:blipFill rotWithShape="1">
              <a:blip r:embed="rId2"/>
              <a:srcRect/>
              <a:stretch>
                <a:fillRect/>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a:srcRect b="32152"/>
          <a:stretch>
            <a:fillRect/>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panose="020B0604020202020204"/>
              <a:buNone/>
              <a:defRPr sz="8000" b="1" i="0" u="sng"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panose="020B0604020202020204"/>
              <a:buNone/>
            </a:pPr>
            <a:endParaRPr sz="2800">
              <a:solidFill>
                <a:srgbClr val="000000"/>
              </a:solidFill>
              <a:latin typeface="Arial" panose="020B0604020202020204"/>
              <a:ea typeface="Arial" panose="020B0604020202020204"/>
              <a:cs typeface="Arial" panose="020B0604020202020204"/>
              <a:sym typeface="Arial" panose="020B0604020202020204"/>
            </a:endParaRPr>
          </a:p>
        </p:txBody>
      </p:sp>
      <p:pic>
        <p:nvPicPr>
          <p:cNvPr id="1119" name="Google Shape;1119;p65" descr="Google Shape;802;p192"/>
          <p:cNvPicPr preferRelativeResize="0"/>
          <p:nvPr/>
        </p:nvPicPr>
        <p:blipFill rotWithShape="1">
          <a:blip r:embed="rId2"/>
          <a:srcRect b="8113"/>
          <a:stretch>
            <a:fillRect/>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panose="020B0604020202020204"/>
              <a:buNone/>
              <a:defRPr sz="68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panose="020B0604020202020204"/>
              <a:buNone/>
            </a:pPr>
            <a:endParaRPr sz="380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panose="020B0604020202020204"/>
                  <a:buNone/>
                </a:pPr>
                <a:endParaRPr sz="32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139" name="Google Shape;1139;p66" descr="Google Shape;410;p58"/>
              <p:cNvPicPr preferRelativeResize="0"/>
              <p:nvPr/>
            </p:nvPicPr>
            <p:blipFill rotWithShape="1">
              <a:blip r:embed="rId2"/>
              <a:srcRect/>
              <a:stretch>
                <a:fill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panose="020B0604020202020204"/>
              <a:buNone/>
              <a:defRPr sz="64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panose="020B0604020202020204"/>
              <a:buChar char="•"/>
              <a:defRPr sz="7200" b="0"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35000" algn="l" rtl="0">
              <a:lnSpc>
                <a:spcPct val="100000"/>
              </a:lnSpc>
              <a:spcBef>
                <a:spcPts val="0"/>
              </a:spcBef>
              <a:spcAft>
                <a:spcPts val="0"/>
              </a:spcAft>
              <a:buClr>
                <a:schemeClr val="lt1"/>
              </a:buClr>
              <a:buSzPts val="6400"/>
              <a:buFont typeface="Arial" panose="020B0604020202020204"/>
              <a:buChar char="•"/>
              <a:defRPr sz="6400" b="0"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571500" algn="l" rtl="0">
              <a:lnSpc>
                <a:spcPct val="90000"/>
              </a:lnSpc>
              <a:spcBef>
                <a:spcPts val="1000"/>
              </a:spcBef>
              <a:spcAft>
                <a:spcPts val="0"/>
              </a:spcAft>
              <a:buClr>
                <a:schemeClr val="lt1"/>
              </a:buClr>
              <a:buSzPts val="5400"/>
              <a:buFont typeface="Arial" panose="020B0604020202020204"/>
              <a:buChar char="•"/>
              <a:defRPr sz="5400" b="0"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381000" algn="l" rtl="0">
              <a:lnSpc>
                <a:spcPct val="90000"/>
              </a:lnSpc>
              <a:spcBef>
                <a:spcPts val="100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10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457200" algn="l" rtl="0">
              <a:lnSpc>
                <a:spcPct val="90000"/>
              </a:lnSpc>
              <a:spcBef>
                <a:spcPts val="1000"/>
              </a:spcBef>
              <a:spcAft>
                <a:spcPts val="0"/>
              </a:spcAft>
              <a:buClr>
                <a:schemeClr val="lt1"/>
              </a:buClr>
              <a:buSzPts val="3600"/>
              <a:buFont typeface="Arial" panose="020B0604020202020204"/>
              <a:buChar char="•"/>
              <a:defRPr sz="36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3200400" marR="0" lvl="6" indent="-457200" algn="l" rtl="0">
              <a:lnSpc>
                <a:spcPct val="90000"/>
              </a:lnSpc>
              <a:spcBef>
                <a:spcPts val="1000"/>
              </a:spcBef>
              <a:spcAft>
                <a:spcPts val="0"/>
              </a:spcAft>
              <a:buClr>
                <a:schemeClr val="lt1"/>
              </a:buClr>
              <a:buSzPts val="3600"/>
              <a:buFont typeface="Arial" panose="020B0604020202020204"/>
              <a:buChar char="•"/>
              <a:defRPr sz="36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3657600" marR="0" lvl="7" indent="-457200" algn="l" rtl="0">
              <a:lnSpc>
                <a:spcPct val="90000"/>
              </a:lnSpc>
              <a:spcBef>
                <a:spcPts val="1000"/>
              </a:spcBef>
              <a:spcAft>
                <a:spcPts val="0"/>
              </a:spcAft>
              <a:buClr>
                <a:schemeClr val="lt1"/>
              </a:buClr>
              <a:buSzPts val="3600"/>
              <a:buFont typeface="Arial" panose="020B0604020202020204"/>
              <a:buChar char="•"/>
              <a:defRPr sz="36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4114800" marR="0" lvl="8" indent="-457200" algn="l" rtl="0">
              <a:lnSpc>
                <a:spcPct val="90000"/>
              </a:lnSpc>
              <a:spcBef>
                <a:spcPts val="1000"/>
              </a:spcBef>
              <a:spcAft>
                <a:spcPts val="0"/>
              </a:spcAft>
              <a:buClr>
                <a:schemeClr val="lt1"/>
              </a:buClr>
              <a:buSzPts val="3600"/>
              <a:buFont typeface="Arial" panose="020B0604020202020204"/>
              <a:buChar char="•"/>
              <a:defRPr sz="36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panose="020B0604020202020204"/>
                  <a:buNone/>
                </a:pPr>
                <a:endParaRPr sz="32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155" name="Google Shape;1155;p67" descr="Google Shape;410;p58"/>
              <p:cNvPicPr preferRelativeResize="0"/>
              <p:nvPr/>
            </p:nvPicPr>
            <p:blipFill rotWithShape="1">
              <a:blip r:embed="rId2"/>
              <a:srcRect/>
              <a:stretch>
                <a:fill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panose="020B0604020202020204"/>
              <a:buNone/>
              <a:defRPr sz="64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panose="020B0604020202020204"/>
                  <a:buNone/>
                </a:pPr>
                <a:endParaRPr sz="32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170" name="Google Shape;1170;p68" descr="Google Shape;410;p58"/>
              <p:cNvPicPr preferRelativeResize="0"/>
              <p:nvPr/>
            </p:nvPicPr>
            <p:blipFill rotWithShape="1">
              <a:blip r:embed="rId2"/>
              <a:srcRect/>
              <a:stretch>
                <a:fillRect/>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panose="020B0604020202020204"/>
              <a:buNone/>
              <a:defRPr sz="150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panose="020B0604020202020204"/>
              <a:buNone/>
            </a:pPr>
            <a:endParaRPr sz="3000" b="1">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183" name="Google Shape;1183;p69" descr="Image"/>
          <p:cNvPicPr preferRelativeResize="0"/>
          <p:nvPr/>
        </p:nvPicPr>
        <p:blipFill rotWithShape="1">
          <a:blip r:embed="rId2"/>
          <a:srcRect/>
          <a:stretch>
            <a:fill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panose="020B0604020202020204"/>
              <a:buNone/>
              <a:defRPr sz="64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panose="020B0604020202020204"/>
              <a:buChar char="•"/>
              <a:defRPr sz="72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35000" algn="l" rtl="0">
              <a:lnSpc>
                <a:spcPct val="100000"/>
              </a:lnSpc>
              <a:spcBef>
                <a:spcPts val="0"/>
              </a:spcBef>
              <a:spcAft>
                <a:spcPts val="0"/>
              </a:spcAft>
              <a:buClr>
                <a:schemeClr val="dk1"/>
              </a:buClr>
              <a:buSzPts val="6400"/>
              <a:buFont typeface="Arial" panose="020B0604020202020204"/>
              <a:buChar char="•"/>
              <a:defRPr sz="64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571500" algn="l" rtl="0">
              <a:lnSpc>
                <a:spcPct val="90000"/>
              </a:lnSpc>
              <a:spcBef>
                <a:spcPts val="1000"/>
              </a:spcBef>
              <a:spcAft>
                <a:spcPts val="0"/>
              </a:spcAft>
              <a:buClr>
                <a:schemeClr val="dk1"/>
              </a:buClr>
              <a:buSzPts val="5400"/>
              <a:buFont typeface="Arial" panose="020B0604020202020204"/>
              <a:buChar char="•"/>
              <a:defRPr sz="54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381000" algn="l" rtl="0">
              <a:lnSpc>
                <a:spcPct val="90000"/>
              </a:lnSpc>
              <a:spcBef>
                <a:spcPts val="10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10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457200" algn="l" rtl="0">
              <a:lnSpc>
                <a:spcPct val="90000"/>
              </a:lnSpc>
              <a:spcBef>
                <a:spcPts val="1000"/>
              </a:spcBef>
              <a:spcAft>
                <a:spcPts val="0"/>
              </a:spcAft>
              <a:buClr>
                <a:schemeClr val="dk1"/>
              </a:buClr>
              <a:buSzPts val="3600"/>
              <a:buFont typeface="Arial" panose="020B0604020202020204"/>
              <a:buChar char="•"/>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457200" algn="l" rtl="0">
              <a:lnSpc>
                <a:spcPct val="90000"/>
              </a:lnSpc>
              <a:spcBef>
                <a:spcPts val="1000"/>
              </a:spcBef>
              <a:spcAft>
                <a:spcPts val="0"/>
              </a:spcAft>
              <a:buClr>
                <a:schemeClr val="dk1"/>
              </a:buClr>
              <a:buSzPts val="3600"/>
              <a:buFont typeface="Arial" panose="020B0604020202020204"/>
              <a:buChar char="•"/>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457200" algn="l" rtl="0">
              <a:lnSpc>
                <a:spcPct val="90000"/>
              </a:lnSpc>
              <a:spcBef>
                <a:spcPts val="1000"/>
              </a:spcBef>
              <a:spcAft>
                <a:spcPts val="0"/>
              </a:spcAft>
              <a:buClr>
                <a:schemeClr val="dk1"/>
              </a:buClr>
              <a:buSzPts val="3600"/>
              <a:buFont typeface="Arial" panose="020B0604020202020204"/>
              <a:buChar char="•"/>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457200" algn="l" rtl="0">
              <a:lnSpc>
                <a:spcPct val="90000"/>
              </a:lnSpc>
              <a:spcBef>
                <a:spcPts val="1000"/>
              </a:spcBef>
              <a:spcAft>
                <a:spcPts val="0"/>
              </a:spcAft>
              <a:buClr>
                <a:schemeClr val="dk1"/>
              </a:buClr>
              <a:buSzPts val="3600"/>
              <a:buFont typeface="Arial" panose="020B0604020202020204"/>
              <a:buChar char="•"/>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panose="020B0604020202020204"/>
              <a:buNone/>
            </a:pPr>
            <a:endParaRPr sz="3000" b="1">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198" name="Google Shape;1198;p70" descr="Image"/>
          <p:cNvPicPr preferRelativeResize="0"/>
          <p:nvPr/>
        </p:nvPicPr>
        <p:blipFill rotWithShape="1">
          <a:blip r:embed="rId2"/>
          <a:srcRect/>
          <a:stretch>
            <a:fill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panose="020B0604020202020204"/>
              <a:buNone/>
              <a:defRPr sz="64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panose="020B0604020202020204"/>
              <a:buChar char="•"/>
              <a:defRPr sz="72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35000" algn="l" rtl="0">
              <a:lnSpc>
                <a:spcPct val="100000"/>
              </a:lnSpc>
              <a:spcBef>
                <a:spcPts val="0"/>
              </a:spcBef>
              <a:spcAft>
                <a:spcPts val="0"/>
              </a:spcAft>
              <a:buClr>
                <a:schemeClr val="dk1"/>
              </a:buClr>
              <a:buSzPts val="6400"/>
              <a:buFont typeface="Arial" panose="020B0604020202020204"/>
              <a:buChar char="•"/>
              <a:defRPr sz="64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571500" algn="l" rtl="0">
              <a:lnSpc>
                <a:spcPct val="90000"/>
              </a:lnSpc>
              <a:spcBef>
                <a:spcPts val="1000"/>
              </a:spcBef>
              <a:spcAft>
                <a:spcPts val="0"/>
              </a:spcAft>
              <a:buClr>
                <a:schemeClr val="dk1"/>
              </a:buClr>
              <a:buSzPts val="5400"/>
              <a:buFont typeface="Arial" panose="020B0604020202020204"/>
              <a:buChar char="•"/>
              <a:defRPr sz="54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381000" algn="l" rtl="0">
              <a:lnSpc>
                <a:spcPct val="90000"/>
              </a:lnSpc>
              <a:spcBef>
                <a:spcPts val="10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10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457200" algn="l" rtl="0">
              <a:lnSpc>
                <a:spcPct val="90000"/>
              </a:lnSpc>
              <a:spcBef>
                <a:spcPts val="1000"/>
              </a:spcBef>
              <a:spcAft>
                <a:spcPts val="0"/>
              </a:spcAft>
              <a:buClr>
                <a:schemeClr val="dk1"/>
              </a:buClr>
              <a:buSzPts val="3600"/>
              <a:buFont typeface="Arial" panose="020B0604020202020204"/>
              <a:buChar char="•"/>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457200" algn="l" rtl="0">
              <a:lnSpc>
                <a:spcPct val="90000"/>
              </a:lnSpc>
              <a:spcBef>
                <a:spcPts val="1000"/>
              </a:spcBef>
              <a:spcAft>
                <a:spcPts val="0"/>
              </a:spcAft>
              <a:buClr>
                <a:schemeClr val="dk1"/>
              </a:buClr>
              <a:buSzPts val="3600"/>
              <a:buFont typeface="Arial" panose="020B0604020202020204"/>
              <a:buChar char="•"/>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457200" algn="l" rtl="0">
              <a:lnSpc>
                <a:spcPct val="90000"/>
              </a:lnSpc>
              <a:spcBef>
                <a:spcPts val="1000"/>
              </a:spcBef>
              <a:spcAft>
                <a:spcPts val="0"/>
              </a:spcAft>
              <a:buClr>
                <a:schemeClr val="dk1"/>
              </a:buClr>
              <a:buSzPts val="3600"/>
              <a:buFont typeface="Arial" panose="020B0604020202020204"/>
              <a:buChar char="•"/>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457200" algn="l" rtl="0">
              <a:lnSpc>
                <a:spcPct val="90000"/>
              </a:lnSpc>
              <a:spcBef>
                <a:spcPts val="1000"/>
              </a:spcBef>
              <a:spcAft>
                <a:spcPts val="0"/>
              </a:spcAft>
              <a:buClr>
                <a:schemeClr val="dk1"/>
              </a:buClr>
              <a:buSzPts val="3600"/>
              <a:buFont typeface="Arial" panose="020B0604020202020204"/>
              <a:buChar char="•"/>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panose="020B0604020202020204"/>
              <a:buNone/>
            </a:pPr>
            <a:endParaRPr sz="3000" b="1">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214" name="Google Shape;1214;p71" descr="Image"/>
          <p:cNvPicPr preferRelativeResize="0"/>
          <p:nvPr/>
        </p:nvPicPr>
        <p:blipFill rotWithShape="1">
          <a:blip r:embed="rId2"/>
          <a:srcRect/>
          <a:stretch>
            <a:fill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panose="020B0604020202020204"/>
              <a:buNone/>
              <a:defRPr sz="64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panose="020B0604020202020204"/>
              <a:buNone/>
            </a:pPr>
            <a:endParaRPr sz="3000" b="1">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227" name="Google Shape;1227;p72" descr="Image"/>
          <p:cNvPicPr preferRelativeResize="0"/>
          <p:nvPr/>
        </p:nvPicPr>
        <p:blipFill rotWithShape="1">
          <a:blip r:embed="rId2"/>
          <a:srcRect/>
          <a:stretch>
            <a:fill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srcRect t="2489" b="2498"/>
          <a:stretch>
            <a:fillRect/>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pic>
        <p:nvPicPr>
          <p:cNvPr id="61" name="Google Shape;61;p9"/>
          <p:cNvPicPr preferRelativeResize="0"/>
          <p:nvPr/>
        </p:nvPicPr>
        <p:blipFill>
          <a:blip r:embed="rId3"/>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panose="02000000000000000000"/>
                <a:ea typeface="Roboto Medium" panose="02000000000000000000"/>
                <a:cs typeface="Roboto Medium" panose="02000000000000000000"/>
                <a:sym typeface="Roboto Medium" panose="02000000000000000000"/>
              </a:rPr>
              <a:t>FinTech</a:t>
            </a:r>
            <a:endParaRPr sz="48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panose="020B0604020202020204"/>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panose="020B0604020202020204"/>
              <a:buNone/>
              <a:defRPr sz="6400" b="1"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panose="020B0604020202020204"/>
              <a:buNone/>
            </a:pPr>
            <a:endParaRPr sz="3000" b="1">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240" name="Google Shape;1240;p73" descr="Image"/>
          <p:cNvPicPr preferRelativeResize="0"/>
          <p:nvPr/>
        </p:nvPicPr>
        <p:blipFill rotWithShape="1">
          <a:blip r:embed="rId2"/>
          <a:srcRect/>
          <a:stretch>
            <a:fill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panose="020B0604020202020204"/>
              <a:buNone/>
            </a:pPr>
            <a:endParaRPr sz="3000" b="1">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252" name="Google Shape;1252;p74" descr="Image"/>
          <p:cNvPicPr preferRelativeResize="0"/>
          <p:nvPr/>
        </p:nvPicPr>
        <p:blipFill rotWithShape="1">
          <a:blip r:embed="rId2"/>
          <a:srcRect/>
          <a:stretch>
            <a:fill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panose="020B0604020202020204"/>
              <a:buNone/>
              <a:defRPr sz="150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panose="020B0604020202020204"/>
              <a:buNone/>
            </a:pPr>
            <a:endParaRPr sz="3000" b="1">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278" name="Google Shape;1278;p78" descr="Image"/>
          <p:cNvPicPr preferRelativeResize="0"/>
          <p:nvPr/>
        </p:nvPicPr>
        <p:blipFill rotWithShape="1">
          <a:blip r:embed="rId2"/>
          <a:srcRect/>
          <a:stretch>
            <a:fill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panose="020B0604020202020204"/>
              <a:buNone/>
              <a:defRPr sz="15000"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Confidential &amp; Proprietary Information of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Helvetica Neue" panose="020B0604020202020204"/>
                  <a:ea typeface="Helvetica Neue" panose="020B0604020202020204"/>
                  <a:cs typeface="Helvetica Neue" panose="020B0604020202020204"/>
                  <a:sym typeface="Helvetica Neue" panose="020B0604020202020204"/>
                </a:rPr>
                <a:t>© Trilogy Education Services, Inc.</a:t>
              </a:r>
              <a:endParaRPr sz="1800">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panose="020B0604020202020204"/>
              <a:buNone/>
            </a:pPr>
            <a:endParaRPr sz="3000" b="1">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291" name="Google Shape;1291;p79" descr="Image"/>
          <p:cNvPicPr preferRelativeResize="0"/>
          <p:nvPr/>
        </p:nvPicPr>
        <p:blipFill rotWithShape="1">
          <a:blip r:embed="rId2"/>
          <a:srcRect/>
          <a:stretch>
            <a:fillRect/>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Arial" panose="020B0604020202020204"/>
                  <a:ea typeface="Arial" panose="020B0604020202020204"/>
                  <a:cs typeface="Arial" panose="020B0604020202020204"/>
                  <a:sym typeface="Arial" panose="020B0604020202020204"/>
                </a:rPr>
                <a:t>Confidential &amp; Proprietary Information of Trilogy Education Services, Inc.</a:t>
              </a:r>
              <a:endParaRPr sz="1800">
                <a:solidFill>
                  <a:srgbClr val="000000"/>
                </a:solidFill>
                <a:latin typeface="Arial" panose="020B0604020202020204"/>
                <a:ea typeface="Arial" panose="020B0604020202020204"/>
                <a:cs typeface="Arial" panose="020B0604020202020204"/>
                <a:sym typeface="Arial" panose="020B0604020202020204"/>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panose="020B0604020202020204"/>
                <a:buNone/>
              </a:pPr>
              <a:r>
                <a:rPr lang="en-US" sz="2200" i="1">
                  <a:solidFill>
                    <a:srgbClr val="2E91A3"/>
                  </a:solidFill>
                  <a:latin typeface="Arial" panose="020B0604020202020204"/>
                  <a:ea typeface="Arial" panose="020B0604020202020204"/>
                  <a:cs typeface="Arial" panose="020B0604020202020204"/>
                  <a:sym typeface="Arial" panose="020B0604020202020204"/>
                </a:rPr>
                <a:t>© Trilogy Education Services, Inc.</a:t>
              </a:r>
              <a:endParaRPr sz="18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panose="020B0604020202020204"/>
              <a:buNone/>
              <a:defRPr sz="64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panose="020B0604020202020204"/>
              <a:buNone/>
            </a:pPr>
            <a:endParaRPr sz="3000" b="1">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pic>
        <p:nvPicPr>
          <p:cNvPr id="1305" name="Google Shape;1305;p81" descr="Image"/>
          <p:cNvPicPr preferRelativeResize="0"/>
          <p:nvPr/>
        </p:nvPicPr>
        <p:blipFill rotWithShape="1">
          <a:blip r:embed="rId2"/>
          <a:srcRect/>
          <a:stretch>
            <a:fillRect/>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srcRect t="2489" b="2498"/>
          <a:stretch>
            <a:fillRect/>
          </a:stretch>
        </p:blipFill>
        <p:spPr>
          <a:xfrm>
            <a:off x="731329" y="733016"/>
            <a:ext cx="22914989" cy="12249978"/>
          </a:xfrm>
          <a:prstGeom prst="rect">
            <a:avLst/>
          </a:prstGeom>
          <a:noFill/>
          <a:ln>
            <a:noFill/>
          </a:ln>
        </p:spPr>
      </p:pic>
      <p:sp>
        <p:nvSpPr>
          <p:cNvPr id="1308" name="Google Shape;1308;p82"/>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panose="02000000000000000000"/>
                <a:ea typeface="Roboto" panose="02000000000000000000"/>
                <a:cs typeface="Roboto" panose="02000000000000000000"/>
                <a:sym typeface="Roboto" panose="02000000000000000000"/>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p:txBody>
      </p:sp>
      <p:sp>
        <p:nvSpPr>
          <p:cNvPr id="1309" name="Google Shape;1309;p8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fld>
            <a:endParaRPr lang="en-US"/>
          </a:p>
        </p:txBody>
      </p:sp>
      <p:sp>
        <p:nvSpPr>
          <p:cNvPr id="1310" name="Google Shape;1310;p82"/>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fld>
            <a:endParaRPr lang="en-US"/>
          </a:p>
        </p:txBody>
      </p:sp>
      <p:sp>
        <p:nvSpPr>
          <p:cNvPr id="1311" name="Google Shape;1311;p8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srcRect t="2489" b="2498"/>
          <a:stretch>
            <a:fillRect/>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p>
        </p:txBody>
      </p:sp>
      <p:pic>
        <p:nvPicPr>
          <p:cNvPr id="71" name="Google Shape;71;p10"/>
          <p:cNvPicPr preferRelativeResize="0"/>
          <p:nvPr/>
        </p:nvPicPr>
        <p:blipFill>
          <a:blip r:embed="rId3"/>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panose="02000000000000000000"/>
                <a:ea typeface="Roboto Medium" panose="02000000000000000000"/>
                <a:cs typeface="Roboto Medium" panose="02000000000000000000"/>
                <a:sym typeface="Roboto Medium" panose="02000000000000000000"/>
              </a:rPr>
              <a:t>Digital Marketing</a:t>
            </a:r>
            <a:endParaRPr sz="48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panose="020B0604020202020204"/>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12"/>
        <p:cNvGrpSpPr/>
        <p:nvPr/>
      </p:nvGrpSpPr>
      <p:grpSpPr>
        <a:xfrm>
          <a:off x="0" y="0"/>
          <a:ext cx="0" cy="0"/>
          <a:chOff x="0" y="0"/>
          <a:chExt cx="0" cy="0"/>
        </a:xfrm>
      </p:grpSpPr>
      <p:pic>
        <p:nvPicPr>
          <p:cNvPr id="1313" name="Google Shape;1313;p83"/>
          <p:cNvPicPr preferRelativeResize="0"/>
          <p:nvPr/>
        </p:nvPicPr>
        <p:blipFill rotWithShape="1">
          <a:blip r:embed="rId2"/>
          <a:srcRect t="119" b="119"/>
          <a:stretch>
            <a:fillRect/>
          </a:stretch>
        </p:blipFill>
        <p:spPr>
          <a:xfrm>
            <a:off x="18792305" y="2427400"/>
            <a:ext cx="4875530" cy="10092796"/>
          </a:xfrm>
          <a:prstGeom prst="rect">
            <a:avLst/>
          </a:prstGeom>
          <a:noFill/>
          <a:ln>
            <a:noFill/>
          </a:ln>
        </p:spPr>
      </p:pic>
      <p:sp>
        <p:nvSpPr>
          <p:cNvPr id="1314" name="Google Shape;1314;p83"/>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5" name="Google Shape;1315;p83"/>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1pPr>
            <a:lvl2pPr marL="914400" lvl="1"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2pPr>
            <a:lvl3pPr marL="1371600" lvl="2"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3pPr>
            <a:lvl4pPr marL="1828800" lvl="3"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4pPr>
            <a:lvl5pPr marL="2286000" lvl="4"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5pPr>
            <a:lvl6pPr marL="2743200" lvl="5"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6pPr>
            <a:lvl7pPr marL="3200400" lvl="6"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7pPr>
            <a:lvl8pPr marL="3657600" lvl="7" indent="-463550" rtl="0">
              <a:spcBef>
                <a:spcPts val="2100"/>
              </a:spcBef>
              <a:spcAft>
                <a:spcPts val="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8pPr>
            <a:lvl9pPr marL="4114800" lvl="8" indent="-463550" rtl="0">
              <a:spcBef>
                <a:spcPts val="2100"/>
              </a:spcBef>
              <a:spcAft>
                <a:spcPts val="2100"/>
              </a:spcAft>
              <a:buSzPts val="3700"/>
              <a:buFont typeface="Roboto" panose="02000000000000000000"/>
              <a:buChar char="■"/>
              <a:defRPr sz="3700">
                <a:latin typeface="Roboto" panose="02000000000000000000"/>
                <a:ea typeface="Roboto" panose="02000000000000000000"/>
                <a:cs typeface="Roboto" panose="02000000000000000000"/>
                <a:sym typeface="Roboto" panose="02000000000000000000"/>
              </a:defRPr>
            </a:lvl9pPr>
          </a:lstStyle>
          <a:p/>
        </p:txBody>
      </p:sp>
      <p:sp>
        <p:nvSpPr>
          <p:cNvPr id="1316" name="Google Shape;1316;p83"/>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7" name="Google Shape;1317;p83"/>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8" name="Google Shape;1318;p8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fld>
            <a:endParaRPr lang="en-US"/>
          </a:p>
        </p:txBody>
      </p:sp>
      <p:cxnSp>
        <p:nvCxnSpPr>
          <p:cNvPr id="1319" name="Google Shape;1319;p8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20" name="Google Shape;1320;p8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21" name="Google Shape;1321;p83"/>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srcRect t="2489" b="2498"/>
          <a:stretch>
            <a:fillRect/>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panose="02000000000000000000"/>
                <a:ea typeface="Roboto" panose="02000000000000000000"/>
                <a:cs typeface="Roboto" panose="02000000000000000000"/>
                <a:sym typeface="Roboto" panose="02000000000000000000"/>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fld>
            <a:endParaRPr lang="en-US"/>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7" Type="http://schemas.openxmlformats.org/officeDocument/2006/relationships/theme" Target="../theme/theme2.xml"/><Relationship Id="rId56" Type="http://schemas.openxmlformats.org/officeDocument/2006/relationships/slideLayout" Target="../slideLayouts/slideLayout58.xml"/><Relationship Id="rId55" Type="http://schemas.openxmlformats.org/officeDocument/2006/relationships/slideLayout" Target="../slideLayouts/slideLayout57.xml"/><Relationship Id="rId54" Type="http://schemas.openxmlformats.org/officeDocument/2006/relationships/slideLayout" Target="../slideLayouts/slideLayout56.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 Type="http://schemas.openxmlformats.org/officeDocument/2006/relationships/slideLayout" Target="../slideLayouts/slideLayout7.xml"/><Relationship Id="rId49" Type="http://schemas.openxmlformats.org/officeDocument/2006/relationships/slideLayout" Target="../slideLayouts/slideLayout5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0" Type="http://schemas.openxmlformats.org/officeDocument/2006/relationships/slideLayout" Target="../slideLayouts/slideLayout42.xml"/><Relationship Id="rId4" Type="http://schemas.openxmlformats.org/officeDocument/2006/relationships/slideLayout" Target="../slideLayouts/slideLayout6.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 Type="http://schemas.openxmlformats.org/officeDocument/2006/relationships/slideLayout" Target="../slideLayouts/slideLayout5.xml"/><Relationship Id="rId29" Type="http://schemas.openxmlformats.org/officeDocument/2006/relationships/slideLayout" Target="../slideLayouts/slideLayout31.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0" Type="http://schemas.openxmlformats.org/officeDocument/2006/relationships/slideLayout" Target="../slideLayouts/slideLayout2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3" Type="http://schemas.openxmlformats.org/officeDocument/2006/relationships/theme" Target="../theme/theme3.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0" Type="http://schemas.openxmlformats.org/officeDocument/2006/relationships/slideLayout" Target="../slideLayouts/slideLayout78.xml"/><Relationship Id="rId2" Type="http://schemas.openxmlformats.org/officeDocument/2006/relationships/slideLayout" Target="../slideLayouts/slideLayout60.xml"/><Relationship Id="rId19" Type="http://schemas.openxmlformats.org/officeDocument/2006/relationships/slideLayout" Target="../slideLayouts/slideLayout77.xml"/><Relationship Id="rId18" Type="http://schemas.openxmlformats.org/officeDocument/2006/relationships/slideLayout" Target="../slideLayouts/slideLayout76.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panose="00000500000000000000"/>
                <a:ea typeface="Poppins Medium" panose="00000500000000000000"/>
                <a:cs typeface="Poppins Medium" panose="00000500000000000000"/>
                <a:sym typeface="Poppins Medium" panose="00000500000000000000"/>
              </a:rPr>
            </a:fld>
            <a:endParaRPr sz="2800" b="0" i="0" u="none" strike="noStrike" cap="none">
              <a:solidFill>
                <a:schemeClr val="lt1"/>
              </a:solidFill>
              <a:latin typeface="Poppins Medium" panose="00000500000000000000"/>
              <a:ea typeface="Poppins Medium" panose="00000500000000000000"/>
              <a:cs typeface="Poppins Medium" panose="00000500000000000000"/>
              <a:sym typeface="Poppins Medium" panose="00000500000000000000"/>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panose="00000500000000000000"/>
              <a:buNone/>
              <a:defRPr sz="8800" b="1" i="0" u="none" strike="noStrike" cap="none">
                <a:solidFill>
                  <a:schemeClr val="dk2"/>
                </a:solidFill>
                <a:latin typeface="Poppins" panose="00000500000000000000"/>
                <a:ea typeface="Poppins" panose="00000500000000000000"/>
                <a:cs typeface="Poppins" panose="00000500000000000000"/>
                <a:sym typeface="Poppins" panose="00000500000000000000"/>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panose="020B0604020202020204"/>
              <a:buNone/>
              <a:defRPr sz="56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1pPr>
            <a:lvl2pPr marL="914400" marR="0" lvl="1" indent="-228600" algn="l" rtl="0">
              <a:lnSpc>
                <a:spcPct val="90000"/>
              </a:lnSpc>
              <a:spcBef>
                <a:spcPts val="1000"/>
              </a:spcBef>
              <a:spcAft>
                <a:spcPts val="0"/>
              </a:spcAft>
              <a:buClr>
                <a:schemeClr val="dk1"/>
              </a:buClr>
              <a:buSzPts val="4799"/>
              <a:buFont typeface="Arial" panose="020B0604020202020204"/>
              <a:buNone/>
              <a:defRPr sz="48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2pPr>
            <a:lvl3pPr marL="1371600" marR="0" lvl="2" indent="-228600" algn="l" rtl="0">
              <a:lnSpc>
                <a:spcPct val="90000"/>
              </a:lnSpc>
              <a:spcBef>
                <a:spcPts val="1000"/>
              </a:spcBef>
              <a:spcAft>
                <a:spcPts val="0"/>
              </a:spcAft>
              <a:buClr>
                <a:schemeClr val="dk1"/>
              </a:buClr>
              <a:buSzPts val="3999"/>
              <a:buFont typeface="Arial" panose="020B0604020202020204"/>
              <a:buNone/>
              <a:defRPr sz="40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3pPr>
            <a:lvl4pPr marL="1828800" marR="0" lvl="3" indent="-228600" algn="l" rtl="0">
              <a:lnSpc>
                <a:spcPct val="90000"/>
              </a:lnSpc>
              <a:spcBef>
                <a:spcPts val="1000"/>
              </a:spcBef>
              <a:spcAft>
                <a:spcPts val="0"/>
              </a:spcAft>
              <a:buClr>
                <a:schemeClr val="dk1"/>
              </a:buClr>
              <a:buSzPts val="3599"/>
              <a:buFont typeface="Arial" panose="020B0604020202020204"/>
              <a:buNone/>
              <a:defRPr sz="36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4pPr>
            <a:lvl5pPr marL="2286000" marR="0" lvl="4" indent="-228600" algn="l" rtl="0">
              <a:lnSpc>
                <a:spcPct val="90000"/>
              </a:lnSpc>
              <a:spcBef>
                <a:spcPts val="1000"/>
              </a:spcBef>
              <a:spcAft>
                <a:spcPts val="0"/>
              </a:spcAft>
              <a:buClr>
                <a:schemeClr val="dk1"/>
              </a:buClr>
              <a:buSzPts val="3599"/>
              <a:buFont typeface="Arial" panose="020B0604020202020204"/>
              <a:buNone/>
              <a:defRPr sz="36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defRPr>
            </a:lvl5pPr>
            <a:lvl6pPr marL="2743200" marR="0" lvl="5" indent="-457200" algn="l" rtl="0">
              <a:lnSpc>
                <a:spcPct val="90000"/>
              </a:lnSpc>
              <a:spcBef>
                <a:spcPts val="1000"/>
              </a:spcBef>
              <a:spcAft>
                <a:spcPts val="0"/>
              </a:spcAft>
              <a:buClr>
                <a:schemeClr val="dk1"/>
              </a:buClr>
              <a:buSzPts val="3599"/>
              <a:buFont typeface="Arial" panose="020B0604020202020204"/>
              <a:buChar char="•"/>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457200" algn="l" rtl="0">
              <a:lnSpc>
                <a:spcPct val="90000"/>
              </a:lnSpc>
              <a:spcBef>
                <a:spcPts val="1000"/>
              </a:spcBef>
              <a:spcAft>
                <a:spcPts val="0"/>
              </a:spcAft>
              <a:buClr>
                <a:schemeClr val="dk1"/>
              </a:buClr>
              <a:buSzPts val="3599"/>
              <a:buFont typeface="Arial" panose="020B0604020202020204"/>
              <a:buChar char="•"/>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457200" algn="l" rtl="0">
              <a:lnSpc>
                <a:spcPct val="90000"/>
              </a:lnSpc>
              <a:spcBef>
                <a:spcPts val="1000"/>
              </a:spcBef>
              <a:spcAft>
                <a:spcPts val="0"/>
              </a:spcAft>
              <a:buClr>
                <a:schemeClr val="dk1"/>
              </a:buClr>
              <a:buSzPts val="3599"/>
              <a:buFont typeface="Arial" panose="020B0604020202020204"/>
              <a:buChar char="•"/>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457200" algn="l" rtl="0">
              <a:lnSpc>
                <a:spcPct val="90000"/>
              </a:lnSpc>
              <a:spcBef>
                <a:spcPts val="1000"/>
              </a:spcBef>
              <a:spcAft>
                <a:spcPts val="0"/>
              </a:spcAft>
              <a:buClr>
                <a:schemeClr val="dk1"/>
              </a:buClr>
              <a:buSzPts val="3599"/>
              <a:buFont typeface="Arial" panose="020B0604020202020204"/>
              <a:buChar char="•"/>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WIRESHARK NETWORK ANALYSIS</a:t>
            </a:r>
            <a:r>
              <a:rPr lang="en-AU" altLang="en-US" b="1" dirty="0"/>
              <a:t> </a:t>
            </a:r>
            <a:br>
              <a:rPr lang="en-AU" altLang="en-US" b="1" dirty="0"/>
            </a:br>
            <a:r>
              <a:rPr lang="en-AU" altLang="en-US" b="1" dirty="0"/>
              <a:t>Part 2</a:t>
            </a:r>
            <a:endParaRPr lang="en-AU" altLang="en-US" b="1" dirty="0"/>
          </a:p>
        </p:txBody>
      </p:sp>
      <p:sp>
        <p:nvSpPr>
          <p:cNvPr id="6" name="TextBox 5"/>
          <p:cNvSpPr txBox="1"/>
          <p:nvPr/>
        </p:nvSpPr>
        <p:spPr>
          <a:xfrm>
            <a:off x="0" y="11398101"/>
            <a:ext cx="25968331" cy="1569660"/>
          </a:xfrm>
          <a:prstGeom prst="rect">
            <a:avLst/>
          </a:prstGeom>
          <a:noFill/>
        </p:spPr>
        <p:txBody>
          <a:bodyPr wrap="square" rtlCol="0">
            <a:spAutoFit/>
          </a:bodyPr>
          <a:lstStyle/>
          <a:p>
            <a:r>
              <a:rPr lang="en-US" sz="4800" b="1" dirty="0">
                <a:solidFill>
                  <a:schemeClr val="bg1"/>
                </a:solidFill>
              </a:rPr>
              <a:t>WIRESHARK ANALYZE OF MALICIOUS TRAFFIC </a:t>
            </a:r>
            <a:endParaRPr lang="en-US" sz="4800" b="1" dirty="0">
              <a:solidFill>
                <a:schemeClr val="bg1"/>
              </a:solidFill>
            </a:endParaRPr>
          </a:p>
          <a:p>
            <a:r>
              <a:rPr lang="en-US" sz="4800" b="1" dirty="0">
                <a:solidFill>
                  <a:schemeClr val="bg1"/>
                </a:solidFill>
              </a:rPr>
              <a:t>PRESENTED BY: SIMON THORNTON, RAJESH YELURI &amp; BHARGAVA R THALLURU</a:t>
            </a:r>
            <a:endParaRPr lang="en-US" sz="48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Any Questions?</a:t>
            </a:r>
            <a:endParaRPr lang="en-US" b="1" dirty="0"/>
          </a:p>
        </p:txBody>
      </p:sp>
      <p:sp>
        <p:nvSpPr>
          <p:cNvPr id="4" name="Slide Number Placeholder 3"/>
          <p:cNvSpPr>
            <a:spLocks noGrp="1"/>
          </p:cNvSpPr>
          <p:nvPr>
            <p:ph type="sldNum" idx="2"/>
          </p:nvPr>
        </p:nvSpPr>
        <p:spPr/>
        <p:txBody>
          <a:bodyPr/>
          <a:lstStyle/>
          <a:p>
            <a:pPr marL="0" lvl="0" indent="0" algn="l"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343" y="5569267"/>
            <a:ext cx="22914900" cy="4935700"/>
          </a:xfrm>
        </p:spPr>
        <p:txBody>
          <a:bodyPr/>
          <a:lstStyle/>
          <a:p>
            <a:r>
              <a:rPr lang="en-US" b="1" dirty="0"/>
              <a:t>Thank you!</a:t>
            </a:r>
            <a:br>
              <a:rPr lang="en-US" b="1" dirty="0"/>
            </a:br>
            <a:r>
              <a:rPr lang="en-US" b="1" dirty="0"/>
              <a:t>To all of you!</a:t>
            </a:r>
            <a:endParaRPr lang="en-US" b="1" dirty="0"/>
          </a:p>
        </p:txBody>
      </p:sp>
      <p:sp>
        <p:nvSpPr>
          <p:cNvPr id="4" name="Slide Number Placeholder 3"/>
          <p:cNvSpPr>
            <a:spLocks noGrp="1"/>
          </p:cNvSpPr>
          <p:nvPr>
            <p:ph type="sldNum" idx="2"/>
          </p:nvPr>
        </p:nvSpPr>
        <p:spPr/>
        <p:txBody>
          <a:bodyPr/>
          <a:lstStyle/>
          <a:p>
            <a:pPr marL="0" lvl="0" indent="0" algn="l"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Illegal Downloads</a:t>
            </a:r>
            <a:br>
              <a:rPr lang="en-AU" b="1" dirty="0"/>
            </a:br>
            <a:endParaRPr lang="en-US" dirty="0"/>
          </a:p>
        </p:txBody>
      </p:sp>
      <p:sp>
        <p:nvSpPr>
          <p:cNvPr id="4" name="Slide Number Placeholder 3"/>
          <p:cNvSpPr>
            <a:spLocks noGrp="1"/>
          </p:cNvSpPr>
          <p:nvPr>
            <p:ph type="sldNum" idx="2"/>
          </p:nvPr>
        </p:nvSpPr>
        <p:spPr/>
        <p:txBody>
          <a:bodyPr/>
          <a:lstStyle/>
          <a:p>
            <a:pPr marL="0" lvl="0" indent="0" algn="l"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Illegal Downloads</a:t>
            </a:r>
            <a:endParaRPr lang="en-US" dirty="0"/>
          </a:p>
        </p:txBody>
      </p:sp>
      <p:sp>
        <p:nvSpPr>
          <p:cNvPr id="3" name="Subtitle 2"/>
          <p:cNvSpPr>
            <a:spLocks noGrp="1"/>
          </p:cNvSpPr>
          <p:nvPr>
            <p:ph type="subTitle" idx="1"/>
          </p:nvPr>
        </p:nvSpPr>
        <p:spPr/>
        <p:txBody>
          <a:bodyPr/>
          <a:lstStyle/>
          <a:p>
            <a:r>
              <a:rPr lang="en-US" dirty="0"/>
              <a:t>Initial Information</a:t>
            </a:r>
            <a:endParaRPr lang="en-US" dirty="0"/>
          </a:p>
          <a:p>
            <a:endParaRPr lang="en-US" dirty="0"/>
          </a:p>
        </p:txBody>
      </p:sp>
      <p:sp>
        <p:nvSpPr>
          <p:cNvPr id="6" name="Text Placeholder 5"/>
          <p:cNvSpPr>
            <a:spLocks noGrp="1"/>
          </p:cNvSpPr>
          <p:nvPr>
            <p:ph type="body" idx="3"/>
          </p:nvPr>
        </p:nvSpPr>
        <p:spPr/>
        <p:txBody>
          <a:bodyPr/>
          <a:lstStyle/>
          <a:p>
            <a:pPr marL="0" indent="0">
              <a:buNone/>
            </a:pPr>
            <a:endParaRPr lang="en-AU" dirty="0"/>
          </a:p>
          <a:p>
            <a:pPr marL="0" indent="0">
              <a:buNone/>
            </a:pPr>
            <a:r>
              <a:rPr lang="en-AU" dirty="0"/>
              <a:t>IT was informed that some users are torrenting on the network. The Security team does not forbid the use of torrents for legitimate purposes, such as downloading operating systems. However, they have a strict policy against copyright infringement.</a:t>
            </a:r>
            <a:endParaRPr lang="en-AU" dirty="0"/>
          </a:p>
          <a:p>
            <a:pPr marL="0" indent="0">
              <a:buNone/>
            </a:pPr>
            <a:endParaRPr lang="en-AU" dirty="0"/>
          </a:p>
          <a:p>
            <a:pPr marL="0" indent="0">
              <a:buNone/>
            </a:pPr>
            <a:endParaRPr lang="en-AU" dirty="0"/>
          </a:p>
          <a:p>
            <a:pPr marL="0" indent="0">
              <a:buNone/>
            </a:pPr>
            <a:endParaRPr lang="en-AU" dirty="0"/>
          </a:p>
          <a:p>
            <a:r>
              <a:rPr lang="en-AU" dirty="0"/>
              <a:t>IT shared the following about the torrent activity:</a:t>
            </a:r>
            <a:endParaRPr lang="en-AU" dirty="0"/>
          </a:p>
          <a:p>
            <a:pPr fontAlgn="base"/>
            <a:r>
              <a:rPr lang="en-AU" dirty="0"/>
              <a:t>The machines using torrents live in the range 10.0.0.0/24 and are clients of an AD domain.</a:t>
            </a:r>
            <a:endParaRPr lang="en-AU" dirty="0"/>
          </a:p>
          <a:p>
            <a:pPr fontAlgn="base"/>
            <a:r>
              <a:rPr lang="en-AU" dirty="0"/>
              <a:t>The DC of this domain lives at 10.0.0.2 and is named </a:t>
            </a:r>
            <a:r>
              <a:rPr lang="en-AU" dirty="0" err="1"/>
              <a:t>DogOfTheYear</a:t>
            </a:r>
            <a:r>
              <a:rPr lang="en-AU" dirty="0"/>
              <a:t>-DC.</a:t>
            </a:r>
            <a:endParaRPr lang="en-AU" dirty="0"/>
          </a:p>
          <a:p>
            <a:pPr fontAlgn="base"/>
            <a:r>
              <a:rPr lang="en-AU" dirty="0"/>
              <a:t>The DC is associated with the domain </a:t>
            </a:r>
            <a:r>
              <a:rPr lang="en-AU" dirty="0" err="1"/>
              <a:t>dogoftheyear.net</a:t>
            </a:r>
            <a:r>
              <a:rPr lang="en-AU" dirty="0"/>
              <a:t>.</a:t>
            </a:r>
            <a:endParaRPr lang="en-AU" dirty="0"/>
          </a:p>
          <a:p>
            <a:pPr marL="0" indent="0">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Illegal Downloads</a:t>
            </a:r>
            <a:endParaRPr lang="en-US" dirty="0"/>
          </a:p>
        </p:txBody>
      </p:sp>
      <p:sp>
        <p:nvSpPr>
          <p:cNvPr id="3" name="Subtitle 2"/>
          <p:cNvSpPr>
            <a:spLocks noGrp="1"/>
          </p:cNvSpPr>
          <p:nvPr>
            <p:ph type="subTitle" idx="1"/>
          </p:nvPr>
        </p:nvSpPr>
        <p:spPr/>
        <p:txBody>
          <a:bodyPr/>
          <a:lstStyle/>
          <a:p>
            <a:r>
              <a:rPr lang="en-US" dirty="0"/>
              <a:t>Required Information</a:t>
            </a:r>
            <a:endParaRPr lang="en-US" dirty="0"/>
          </a:p>
          <a:p>
            <a:endParaRPr lang="en-US" dirty="0"/>
          </a:p>
        </p:txBody>
      </p:sp>
      <p:sp>
        <p:nvSpPr>
          <p:cNvPr id="6" name="Text Placeholder 5"/>
          <p:cNvSpPr>
            <a:spLocks noGrp="1"/>
          </p:cNvSpPr>
          <p:nvPr>
            <p:ph type="body" idx="3"/>
          </p:nvPr>
        </p:nvSpPr>
        <p:spPr/>
        <p:txBody>
          <a:bodyPr/>
          <a:lstStyle/>
          <a:p>
            <a:endParaRPr lang="en-US" dirty="0"/>
          </a:p>
          <a:p>
            <a:pPr fontAlgn="base"/>
            <a:r>
              <a:rPr lang="en-AU" sz="4000" dirty="0"/>
              <a:t>Following information about the machine with IP address 10.0.0.201:</a:t>
            </a:r>
            <a:endParaRPr lang="en-AU" sz="4000" dirty="0"/>
          </a:p>
          <a:p>
            <a:pPr lvl="1" fontAlgn="base"/>
            <a:r>
              <a:rPr lang="en-AU" sz="4000" dirty="0"/>
              <a:t>MAC address</a:t>
            </a:r>
            <a:endParaRPr lang="en-AU" sz="4000" dirty="0"/>
          </a:p>
          <a:p>
            <a:pPr lvl="1" fontAlgn="base"/>
            <a:r>
              <a:rPr lang="en-AU" sz="4000" dirty="0"/>
              <a:t>Windows username</a:t>
            </a:r>
            <a:endParaRPr lang="en-AU" sz="4000" dirty="0"/>
          </a:p>
          <a:p>
            <a:pPr lvl="1" fontAlgn="base"/>
            <a:r>
              <a:rPr lang="en-AU" sz="4000" dirty="0"/>
              <a:t>OS version</a:t>
            </a:r>
            <a:endParaRPr lang="en-AU" sz="4000" dirty="0"/>
          </a:p>
          <a:p>
            <a:pPr fontAlgn="base"/>
            <a:endParaRPr lang="en-AU" sz="4000" dirty="0"/>
          </a:p>
          <a:p>
            <a:pPr fontAlgn="base"/>
            <a:endParaRPr lang="en-AU" sz="4000" dirty="0"/>
          </a:p>
          <a:p>
            <a:pPr fontAlgn="base"/>
            <a:r>
              <a:rPr lang="en-AU" sz="4000" dirty="0"/>
              <a:t>Torrent file the user download</a:t>
            </a:r>
            <a:endParaRPr lang="en-AU" sz="4000" dirty="0"/>
          </a:p>
          <a:p>
            <a:pPr marL="0" indent="0">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Illegal Downloads</a:t>
            </a:r>
            <a:endParaRPr lang="en-US" dirty="0"/>
          </a:p>
        </p:txBody>
      </p:sp>
      <p:sp>
        <p:nvSpPr>
          <p:cNvPr id="3" name="Subtitle 2"/>
          <p:cNvSpPr>
            <a:spLocks noGrp="1"/>
          </p:cNvSpPr>
          <p:nvPr>
            <p:ph type="subTitle" idx="1"/>
          </p:nvPr>
        </p:nvSpPr>
        <p:spPr/>
        <p:txBody>
          <a:bodyPr/>
          <a:lstStyle/>
          <a:p>
            <a:r>
              <a:rPr lang="en-US" dirty="0"/>
              <a:t>Finding details of the machine with IP address 10.0.0.201</a:t>
            </a:r>
            <a:endParaRPr lang="en-US" dirty="0"/>
          </a:p>
        </p:txBody>
      </p:sp>
      <p:sp>
        <p:nvSpPr>
          <p:cNvPr id="6" name="Text Placeholder 5"/>
          <p:cNvSpPr>
            <a:spLocks noGrp="1"/>
          </p:cNvSpPr>
          <p:nvPr>
            <p:ph type="body" idx="3"/>
          </p:nvPr>
        </p:nvSpPr>
        <p:spPr/>
        <p:txBody>
          <a:bodyPr/>
          <a:lstStyle/>
          <a:p>
            <a:pPr marL="0" indent="0">
              <a:buNone/>
            </a:pPr>
            <a:r>
              <a:rPr lang="en-US" dirty="0"/>
              <a:t>After applying the display filter to show traffic from </a:t>
            </a:r>
            <a:r>
              <a:rPr lang="en-US" dirty="0" err="1"/>
              <a:t>ip.src</a:t>
            </a:r>
            <a:r>
              <a:rPr lang="en-US" dirty="0"/>
              <a:t>==10.0.0.201 &amp;&amp; </a:t>
            </a:r>
            <a:r>
              <a:rPr lang="en-US" dirty="0" err="1"/>
              <a:t>kerberos.CNameString</a:t>
            </a:r>
            <a:r>
              <a:rPr lang="en-US" dirty="0"/>
              <a:t>, we were able to find the MAC address: 00:16:17:18:66:c8</a:t>
            </a:r>
            <a:endParaRPr lang="en-US" dirty="0"/>
          </a:p>
          <a:p>
            <a:pPr marL="0" indent="0">
              <a:buNone/>
            </a:pPr>
            <a:r>
              <a:rPr lang="en-US" dirty="0"/>
              <a:t> </a:t>
            </a:r>
            <a:endParaRPr lang="en-US" dirty="0"/>
          </a:p>
        </p:txBody>
      </p:sp>
      <p:pic>
        <p:nvPicPr>
          <p:cNvPr id="9" name="Picture 8" descr="Graphical user interface, application&#10;&#10;Description automatically generated"/>
          <p:cNvPicPr>
            <a:picLocks noChangeAspect="1"/>
          </p:cNvPicPr>
          <p:nvPr/>
        </p:nvPicPr>
        <p:blipFill>
          <a:blip r:embed="rId1"/>
          <a:stretch>
            <a:fillRect/>
          </a:stretch>
        </p:blipFill>
        <p:spPr>
          <a:xfrm>
            <a:off x="1322054" y="4776967"/>
            <a:ext cx="20921257" cy="7442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Illegal Downloads</a:t>
            </a:r>
            <a:endParaRPr lang="en-US" dirty="0"/>
          </a:p>
        </p:txBody>
      </p:sp>
      <p:sp>
        <p:nvSpPr>
          <p:cNvPr id="3" name="Subtitle 2"/>
          <p:cNvSpPr>
            <a:spLocks noGrp="1"/>
          </p:cNvSpPr>
          <p:nvPr>
            <p:ph type="subTitle" idx="1"/>
          </p:nvPr>
        </p:nvSpPr>
        <p:spPr/>
        <p:txBody>
          <a:bodyPr/>
          <a:lstStyle/>
          <a:p>
            <a:r>
              <a:rPr lang="en-US" dirty="0"/>
              <a:t>Finding username of the machine with IP address 10.0.0.201</a:t>
            </a:r>
            <a:endParaRPr lang="en-US" dirty="0"/>
          </a:p>
          <a:p>
            <a:endParaRPr lang="en-US" dirty="0"/>
          </a:p>
        </p:txBody>
      </p:sp>
      <p:sp>
        <p:nvSpPr>
          <p:cNvPr id="6" name="Text Placeholder 5"/>
          <p:cNvSpPr>
            <a:spLocks noGrp="1"/>
          </p:cNvSpPr>
          <p:nvPr>
            <p:ph type="body" idx="3"/>
          </p:nvPr>
        </p:nvSpPr>
        <p:spPr/>
        <p:txBody>
          <a:bodyPr/>
          <a:lstStyle/>
          <a:p>
            <a:pPr marL="0" indent="0">
              <a:buNone/>
            </a:pPr>
            <a:r>
              <a:rPr lang="en-US" dirty="0"/>
              <a:t>By applying the display filter to show traffic from </a:t>
            </a:r>
            <a:r>
              <a:rPr lang="en-US" dirty="0" err="1"/>
              <a:t>ip.src</a:t>
            </a:r>
            <a:r>
              <a:rPr lang="en-US" dirty="0"/>
              <a:t>==10.0.0.201 &amp;&amp; </a:t>
            </a:r>
            <a:r>
              <a:rPr lang="en-US" dirty="0" err="1"/>
              <a:t>kerberos.CNameString</a:t>
            </a:r>
            <a:r>
              <a:rPr lang="en-US" dirty="0"/>
              <a:t> and !(</a:t>
            </a:r>
            <a:r>
              <a:rPr lang="en-US" dirty="0" err="1"/>
              <a:t>kerberos.CNameString</a:t>
            </a:r>
            <a:r>
              <a:rPr lang="en-US" dirty="0"/>
              <a:t> contains $) we were able to find the username: </a:t>
            </a:r>
            <a:r>
              <a:rPr lang="en-US" dirty="0" err="1"/>
              <a:t>elmer.blanco</a:t>
            </a:r>
            <a:endParaRPr lang="en-US" dirty="0"/>
          </a:p>
          <a:p>
            <a:endParaRPr lang="en-US" dirty="0"/>
          </a:p>
        </p:txBody>
      </p:sp>
      <p:pic>
        <p:nvPicPr>
          <p:cNvPr id="10" name="Picture 9" descr="Graphical user interface, text, application, email&#10;&#10;Description automatically generated"/>
          <p:cNvPicPr>
            <a:picLocks noChangeAspect="1"/>
          </p:cNvPicPr>
          <p:nvPr/>
        </p:nvPicPr>
        <p:blipFill>
          <a:blip r:embed="rId1"/>
          <a:stretch>
            <a:fillRect/>
          </a:stretch>
        </p:blipFill>
        <p:spPr>
          <a:xfrm>
            <a:off x="1313489" y="4776966"/>
            <a:ext cx="20993617" cy="74546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Illegal Downloads</a:t>
            </a:r>
            <a:endParaRPr lang="en-US" dirty="0"/>
          </a:p>
        </p:txBody>
      </p:sp>
      <p:sp>
        <p:nvSpPr>
          <p:cNvPr id="3" name="Subtitle 2"/>
          <p:cNvSpPr>
            <a:spLocks noGrp="1"/>
          </p:cNvSpPr>
          <p:nvPr>
            <p:ph type="subTitle" idx="1"/>
          </p:nvPr>
        </p:nvSpPr>
        <p:spPr/>
        <p:txBody>
          <a:bodyPr/>
          <a:lstStyle/>
          <a:p>
            <a:r>
              <a:rPr lang="en-US" dirty="0"/>
              <a:t>Finding OS of the machine with IP address 10.0.0.201</a:t>
            </a:r>
            <a:endParaRPr lang="en-US" dirty="0"/>
          </a:p>
          <a:p>
            <a:endParaRPr lang="en-US" dirty="0"/>
          </a:p>
        </p:txBody>
      </p:sp>
      <p:sp>
        <p:nvSpPr>
          <p:cNvPr id="6" name="Text Placeholder 5"/>
          <p:cNvSpPr>
            <a:spLocks noGrp="1"/>
          </p:cNvSpPr>
          <p:nvPr>
            <p:ph type="body" idx="3"/>
          </p:nvPr>
        </p:nvSpPr>
        <p:spPr/>
        <p:txBody>
          <a:bodyPr/>
          <a:lstStyle/>
          <a:p>
            <a:pPr marL="0" indent="0">
              <a:buNone/>
            </a:pPr>
            <a:r>
              <a:rPr lang="en-US" dirty="0"/>
              <a:t>By filtering the packets </a:t>
            </a:r>
            <a:r>
              <a:rPr lang="en-US" dirty="0" err="1"/>
              <a:t>ip.src</a:t>
            </a:r>
            <a:r>
              <a:rPr lang="en-US" dirty="0"/>
              <a:t>==10.0.0.201 &amp;&amp; </a:t>
            </a:r>
            <a:r>
              <a:rPr lang="en-US" dirty="0" err="1"/>
              <a:t>tcp</a:t>
            </a:r>
            <a:r>
              <a:rPr lang="en-US" dirty="0"/>
              <a:t> and following the one of the ACK packet, by right click on the packet and selecting follow TCP stream, were able to find the OS of the device: Windows NT 10.0</a:t>
            </a:r>
            <a:endParaRPr lang="en-US" dirty="0"/>
          </a:p>
        </p:txBody>
      </p:sp>
      <p:pic>
        <p:nvPicPr>
          <p:cNvPr id="8" name="Picture 7" descr="Graphical user interface, text, application&#10;&#10;Description automatically generated"/>
          <p:cNvPicPr>
            <a:picLocks noChangeAspect="1"/>
          </p:cNvPicPr>
          <p:nvPr/>
        </p:nvPicPr>
        <p:blipFill>
          <a:blip r:embed="rId1"/>
          <a:stretch>
            <a:fillRect/>
          </a:stretch>
        </p:blipFill>
        <p:spPr>
          <a:xfrm>
            <a:off x="1321611" y="5082362"/>
            <a:ext cx="21304473" cy="75241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Illegal Downloads</a:t>
            </a:r>
            <a:endParaRPr lang="en-US" dirty="0"/>
          </a:p>
        </p:txBody>
      </p:sp>
      <p:sp>
        <p:nvSpPr>
          <p:cNvPr id="3" name="Subtitle 2"/>
          <p:cNvSpPr>
            <a:spLocks noGrp="1"/>
          </p:cNvSpPr>
          <p:nvPr>
            <p:ph type="subTitle" idx="1"/>
          </p:nvPr>
        </p:nvSpPr>
        <p:spPr/>
        <p:txBody>
          <a:bodyPr/>
          <a:lstStyle/>
          <a:p>
            <a:r>
              <a:rPr lang="en-AU" dirty="0"/>
              <a:t>Torrent file the user download</a:t>
            </a:r>
            <a:endParaRPr lang="en-AU"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Subtitle 4"/>
          <p:cNvSpPr>
            <a:spLocks noGrp="1"/>
          </p:cNvSpPr>
          <p:nvPr>
            <p:ph type="subTitle" idx="2"/>
          </p:nvPr>
        </p:nvSpPr>
        <p:spPr/>
        <p:txBody>
          <a:bodyPr/>
          <a:lstStyle/>
          <a:p>
            <a:endParaRPr lang="en-US"/>
          </a:p>
        </p:txBody>
      </p:sp>
      <p:sp>
        <p:nvSpPr>
          <p:cNvPr id="6" name="Text Placeholder 5"/>
          <p:cNvSpPr>
            <a:spLocks noGrp="1"/>
          </p:cNvSpPr>
          <p:nvPr>
            <p:ph type="body" idx="3"/>
          </p:nvPr>
        </p:nvSpPr>
        <p:spPr/>
        <p:txBody>
          <a:bodyPr/>
          <a:lstStyle/>
          <a:p>
            <a:pPr marL="0" indent="0">
              <a:buNone/>
            </a:pPr>
            <a:r>
              <a:rPr lang="en-US" dirty="0"/>
              <a:t>As we know the user and IP address of the machine, simply applying the following filter </a:t>
            </a:r>
            <a:r>
              <a:rPr lang="en-US" dirty="0" err="1"/>
              <a:t>ip.src</a:t>
            </a:r>
            <a:r>
              <a:rPr lang="en-US" dirty="0"/>
              <a:t>==10.0.0.201 &amp;&amp; (</a:t>
            </a:r>
            <a:r>
              <a:rPr lang="en-US" dirty="0" err="1"/>
              <a:t>http.request.uri</a:t>
            </a:r>
            <a:r>
              <a:rPr lang="en-US" dirty="0"/>
              <a:t> contains “.torrent”) will display the download file which is “</a:t>
            </a:r>
            <a:r>
              <a:rPr lang="en-US" dirty="0" err="1"/>
              <a:t>Betty_Boop_Rhythm_on_the</a:t>
            </a:r>
            <a:r>
              <a:rPr lang="en-US" dirty="0"/>
              <a:t> _</a:t>
            </a:r>
            <a:r>
              <a:rPr lang="en-US" dirty="0" err="1"/>
              <a:t>Reservation.avi</a:t>
            </a:r>
            <a:r>
              <a:rPr lang="en-US" dirty="0"/>
              <a:t>”</a:t>
            </a:r>
            <a:endParaRPr lang="en-US" dirty="0"/>
          </a:p>
        </p:txBody>
      </p:sp>
      <p:pic>
        <p:nvPicPr>
          <p:cNvPr id="8" name="Picture 7" descr="Graphical user interface, text, application, email&#10;&#10;Description automatically generated"/>
          <p:cNvPicPr>
            <a:picLocks noChangeAspect="1"/>
          </p:cNvPicPr>
          <p:nvPr/>
        </p:nvPicPr>
        <p:blipFill>
          <a:blip r:embed="rId1"/>
          <a:stretch>
            <a:fillRect/>
          </a:stretch>
        </p:blipFill>
        <p:spPr>
          <a:xfrm>
            <a:off x="1254125" y="5250121"/>
            <a:ext cx="20329968" cy="7213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91"/>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dirty="0"/>
              <a:t>The End</a:t>
            </a:r>
            <a:endParaRPr b="1" dirty="0"/>
          </a:p>
          <a:p>
            <a:pPr marL="0" lvl="0" indent="0" algn="l"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1398" name="Google Shape;1398;p9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fld>
            <a:endParaRPr sz="1600"/>
          </a:p>
        </p:txBody>
      </p:sp>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1969</Words>
  <Application>WPS Presentation</Application>
  <PresentationFormat>Custom</PresentationFormat>
  <Paragraphs>85</Paragraphs>
  <Slides>11</Slides>
  <Notes>8</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11</vt:i4>
      </vt:variant>
    </vt:vector>
  </HeadingPairs>
  <TitlesOfParts>
    <vt:vector size="31" baseType="lpstr">
      <vt:lpstr>Arial</vt:lpstr>
      <vt:lpstr>SimSun</vt:lpstr>
      <vt:lpstr>Wingdings</vt:lpstr>
      <vt:lpstr>Arial</vt:lpstr>
      <vt:lpstr>Calibri</vt:lpstr>
      <vt:lpstr>Poppins Medium</vt:lpstr>
      <vt:lpstr>Poppins</vt:lpstr>
      <vt:lpstr>Lato Light</vt:lpstr>
      <vt:lpstr>Roboto Medium</vt:lpstr>
      <vt:lpstr>Roboto</vt:lpstr>
      <vt:lpstr>Roboto Light</vt:lpstr>
      <vt:lpstr>Roboto Thin</vt:lpstr>
      <vt:lpstr>Amatic SC</vt:lpstr>
      <vt:lpstr>Inconsolata</vt:lpstr>
      <vt:lpstr>Helvetica Neue</vt:lpstr>
      <vt:lpstr>Microsoft YaHei</vt:lpstr>
      <vt:lpstr>Arial Unicode MS</vt:lpstr>
      <vt:lpstr>Office Theme</vt:lpstr>
      <vt:lpstr>Simple Light</vt:lpstr>
      <vt:lpstr>2_Custom Design</vt:lpstr>
      <vt:lpstr>WIRESHARK NETWORK ANALYSIS  Part 1</vt:lpstr>
      <vt:lpstr>Illegal Downloads </vt:lpstr>
      <vt:lpstr>Illegal Downloads</vt:lpstr>
      <vt:lpstr>Illegal Downloads</vt:lpstr>
      <vt:lpstr>Illegal Downloads</vt:lpstr>
      <vt:lpstr>Illegal Downloads</vt:lpstr>
      <vt:lpstr>Illegal Downloads</vt:lpstr>
      <vt:lpstr>Illegal Downloads</vt:lpstr>
      <vt:lpstr>The End</vt:lpstr>
      <vt:lpstr>Any Questions?</vt:lpstr>
      <vt:lpstr>Thank you! To all of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WIRESHARK NETWORK ANALYSIS</dc:title>
  <dc:creator/>
  <cp:lastModifiedBy>OWNER</cp:lastModifiedBy>
  <cp:revision>26</cp:revision>
  <dcterms:created xsi:type="dcterms:W3CDTF">2021-06-25T05:22:29Z</dcterms:created>
  <dcterms:modified xsi:type="dcterms:W3CDTF">2021-06-25T05:27:17Z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